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64" r:id="rId3"/>
    <p:sldId id="324" r:id="rId4"/>
    <p:sldId id="325" r:id="rId5"/>
    <p:sldId id="259" r:id="rId6"/>
    <p:sldId id="257" r:id="rId7"/>
    <p:sldId id="258" r:id="rId8"/>
    <p:sldId id="260" r:id="rId9"/>
    <p:sldId id="262" r:id="rId10"/>
    <p:sldId id="261" r:id="rId11"/>
    <p:sldId id="322" r:id="rId12"/>
    <p:sldId id="265" r:id="rId13"/>
    <p:sldId id="323" r:id="rId14"/>
    <p:sldId id="263"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2C475E-60F7-4A11-B04E-9E8937321B61}" type="datetimeFigureOut">
              <a:rPr lang="en-US" smtClean="0"/>
              <a:t>10/30/2021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F347173-7D28-40D4-ADD5-3AF944977E84}" type="slidenum">
              <a:rPr lang="en-US" smtClean="0"/>
              <a:t>‹#›</a:t>
            </a:fld>
            <a:endParaRPr lang="en-US"/>
          </a:p>
        </p:txBody>
      </p:sp>
    </p:spTree>
    <p:extLst>
      <p:ext uri="{BB962C8B-B14F-4D97-AF65-F5344CB8AC3E}">
        <p14:creationId xmlns:p14="http://schemas.microsoft.com/office/powerpoint/2010/main" val="38714551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547DCB9F-7027-4ABC-8E96-8E39745E32D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a:extLst>
              <a:ext uri="{FF2B5EF4-FFF2-40B4-BE49-F238E27FC236}">
                <a16:creationId xmlns:a16="http://schemas.microsoft.com/office/drawing/2014/main" id="{F140D7DB-B00D-4463-92F8-D75650065C1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11268" name="Slide Number Placeholder 3">
            <a:extLst>
              <a:ext uri="{FF2B5EF4-FFF2-40B4-BE49-F238E27FC236}">
                <a16:creationId xmlns:a16="http://schemas.microsoft.com/office/drawing/2014/main" id="{C6A0FC52-2D1C-4CAF-B304-FAC0C249EC2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DD926813-8FB5-40BF-9B0C-9FBB5F4EFF92}" type="slidenum">
              <a:rPr lang="en-US" altLang="en-US"/>
              <a:pPr/>
              <a:t>3</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0334DB-A41A-4CD5-94A2-ECDA722188E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3393F3C-FA9F-4012-83E4-5B57D3D3079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72675E6-28EC-4CF5-ACEA-4EA5C787E210}"/>
              </a:ext>
            </a:extLst>
          </p:cNvPr>
          <p:cNvSpPr>
            <a:spLocks noGrp="1"/>
          </p:cNvSpPr>
          <p:nvPr>
            <p:ph type="dt" sz="half" idx="10"/>
          </p:nvPr>
        </p:nvSpPr>
        <p:spPr/>
        <p:txBody>
          <a:bodyPr/>
          <a:lstStyle/>
          <a:p>
            <a:fld id="{AAB2524F-A974-4283-861C-FE37F9BA34EA}" type="datetimeFigureOut">
              <a:rPr lang="en-US" smtClean="0"/>
              <a:t>10/30/2021</a:t>
            </a:fld>
            <a:endParaRPr lang="en-US"/>
          </a:p>
        </p:txBody>
      </p:sp>
      <p:sp>
        <p:nvSpPr>
          <p:cNvPr id="5" name="Footer Placeholder 4">
            <a:extLst>
              <a:ext uri="{FF2B5EF4-FFF2-40B4-BE49-F238E27FC236}">
                <a16:creationId xmlns:a16="http://schemas.microsoft.com/office/drawing/2014/main" id="{2E2FA8C0-A524-453E-A66B-43E6DD26EA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8EAECD-3BE2-4162-BBB1-3B3F84C0C603}"/>
              </a:ext>
            </a:extLst>
          </p:cNvPr>
          <p:cNvSpPr>
            <a:spLocks noGrp="1"/>
          </p:cNvSpPr>
          <p:nvPr>
            <p:ph type="sldNum" sz="quarter" idx="12"/>
          </p:nvPr>
        </p:nvSpPr>
        <p:spPr/>
        <p:txBody>
          <a:bodyPr/>
          <a:lstStyle/>
          <a:p>
            <a:fld id="{C00D4D29-AB8D-4F7A-BDD5-EFDCD7626635}" type="slidenum">
              <a:rPr lang="en-US" smtClean="0"/>
              <a:t>‹#›</a:t>
            </a:fld>
            <a:endParaRPr lang="en-US"/>
          </a:p>
        </p:txBody>
      </p:sp>
    </p:spTree>
    <p:extLst>
      <p:ext uri="{BB962C8B-B14F-4D97-AF65-F5344CB8AC3E}">
        <p14:creationId xmlns:p14="http://schemas.microsoft.com/office/powerpoint/2010/main" val="22409830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6D47CC-C99C-4622-8F1D-F84220D2BFC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2505763-9C45-42B1-917D-4B1AB5F0482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12611C-D20E-4913-90AF-E7A322BA6857}"/>
              </a:ext>
            </a:extLst>
          </p:cNvPr>
          <p:cNvSpPr>
            <a:spLocks noGrp="1"/>
          </p:cNvSpPr>
          <p:nvPr>
            <p:ph type="dt" sz="half" idx="10"/>
          </p:nvPr>
        </p:nvSpPr>
        <p:spPr/>
        <p:txBody>
          <a:bodyPr/>
          <a:lstStyle/>
          <a:p>
            <a:fld id="{AAB2524F-A974-4283-861C-FE37F9BA34EA}" type="datetimeFigureOut">
              <a:rPr lang="en-US" smtClean="0"/>
              <a:t>10/30/2021</a:t>
            </a:fld>
            <a:endParaRPr lang="en-US"/>
          </a:p>
        </p:txBody>
      </p:sp>
      <p:sp>
        <p:nvSpPr>
          <p:cNvPr id="5" name="Footer Placeholder 4">
            <a:extLst>
              <a:ext uri="{FF2B5EF4-FFF2-40B4-BE49-F238E27FC236}">
                <a16:creationId xmlns:a16="http://schemas.microsoft.com/office/drawing/2014/main" id="{B8002493-71F8-4838-8957-A2ED84117D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0D6E3B-E361-4B1C-8BFD-F77E16274CC9}"/>
              </a:ext>
            </a:extLst>
          </p:cNvPr>
          <p:cNvSpPr>
            <a:spLocks noGrp="1"/>
          </p:cNvSpPr>
          <p:nvPr>
            <p:ph type="sldNum" sz="quarter" idx="12"/>
          </p:nvPr>
        </p:nvSpPr>
        <p:spPr/>
        <p:txBody>
          <a:bodyPr/>
          <a:lstStyle/>
          <a:p>
            <a:fld id="{C00D4D29-AB8D-4F7A-BDD5-EFDCD7626635}" type="slidenum">
              <a:rPr lang="en-US" smtClean="0"/>
              <a:t>‹#›</a:t>
            </a:fld>
            <a:endParaRPr lang="en-US"/>
          </a:p>
        </p:txBody>
      </p:sp>
    </p:spTree>
    <p:extLst>
      <p:ext uri="{BB962C8B-B14F-4D97-AF65-F5344CB8AC3E}">
        <p14:creationId xmlns:p14="http://schemas.microsoft.com/office/powerpoint/2010/main" val="243984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8D0B66C-5580-4C6E-B01E-661C79DC9B9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6ACEDCD-AB93-45A0-81EA-AED49C583C0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915986-FD57-4E67-9CDD-D79BD9951C56}"/>
              </a:ext>
            </a:extLst>
          </p:cNvPr>
          <p:cNvSpPr>
            <a:spLocks noGrp="1"/>
          </p:cNvSpPr>
          <p:nvPr>
            <p:ph type="dt" sz="half" idx="10"/>
          </p:nvPr>
        </p:nvSpPr>
        <p:spPr/>
        <p:txBody>
          <a:bodyPr/>
          <a:lstStyle/>
          <a:p>
            <a:fld id="{AAB2524F-A974-4283-861C-FE37F9BA34EA}" type="datetimeFigureOut">
              <a:rPr lang="en-US" smtClean="0"/>
              <a:t>10/30/2021</a:t>
            </a:fld>
            <a:endParaRPr lang="en-US"/>
          </a:p>
        </p:txBody>
      </p:sp>
      <p:sp>
        <p:nvSpPr>
          <p:cNvPr id="5" name="Footer Placeholder 4">
            <a:extLst>
              <a:ext uri="{FF2B5EF4-FFF2-40B4-BE49-F238E27FC236}">
                <a16:creationId xmlns:a16="http://schemas.microsoft.com/office/drawing/2014/main" id="{4EC469C3-7719-4FC6-94CF-3FB9E81F99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D5BB18-A0AB-454F-A05D-20AAB4318AD9}"/>
              </a:ext>
            </a:extLst>
          </p:cNvPr>
          <p:cNvSpPr>
            <a:spLocks noGrp="1"/>
          </p:cNvSpPr>
          <p:nvPr>
            <p:ph type="sldNum" sz="quarter" idx="12"/>
          </p:nvPr>
        </p:nvSpPr>
        <p:spPr/>
        <p:txBody>
          <a:bodyPr/>
          <a:lstStyle/>
          <a:p>
            <a:fld id="{C00D4D29-AB8D-4F7A-BDD5-EFDCD7626635}" type="slidenum">
              <a:rPr lang="en-US" smtClean="0"/>
              <a:t>‹#›</a:t>
            </a:fld>
            <a:endParaRPr lang="en-US"/>
          </a:p>
        </p:txBody>
      </p:sp>
    </p:spTree>
    <p:extLst>
      <p:ext uri="{BB962C8B-B14F-4D97-AF65-F5344CB8AC3E}">
        <p14:creationId xmlns:p14="http://schemas.microsoft.com/office/powerpoint/2010/main" val="1363808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816A69-8554-4246-8C0B-755A409AF4F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D04929D-097D-4530-A1AE-13CF09D5759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24271CA-FDF3-4B81-AD17-E10110351D67}"/>
              </a:ext>
            </a:extLst>
          </p:cNvPr>
          <p:cNvSpPr>
            <a:spLocks noGrp="1"/>
          </p:cNvSpPr>
          <p:nvPr>
            <p:ph type="dt" sz="half" idx="10"/>
          </p:nvPr>
        </p:nvSpPr>
        <p:spPr/>
        <p:txBody>
          <a:bodyPr/>
          <a:lstStyle/>
          <a:p>
            <a:fld id="{AAB2524F-A974-4283-861C-FE37F9BA34EA}" type="datetimeFigureOut">
              <a:rPr lang="en-US" smtClean="0"/>
              <a:t>10/30/2021</a:t>
            </a:fld>
            <a:endParaRPr lang="en-US"/>
          </a:p>
        </p:txBody>
      </p:sp>
      <p:sp>
        <p:nvSpPr>
          <p:cNvPr id="5" name="Footer Placeholder 4">
            <a:extLst>
              <a:ext uri="{FF2B5EF4-FFF2-40B4-BE49-F238E27FC236}">
                <a16:creationId xmlns:a16="http://schemas.microsoft.com/office/drawing/2014/main" id="{FC941A73-55C2-40A1-BAE3-68132E062E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2AA70F-D6F9-45BD-8ACA-199530D30B34}"/>
              </a:ext>
            </a:extLst>
          </p:cNvPr>
          <p:cNvSpPr>
            <a:spLocks noGrp="1"/>
          </p:cNvSpPr>
          <p:nvPr>
            <p:ph type="sldNum" sz="quarter" idx="12"/>
          </p:nvPr>
        </p:nvSpPr>
        <p:spPr/>
        <p:txBody>
          <a:bodyPr/>
          <a:lstStyle/>
          <a:p>
            <a:fld id="{C00D4D29-AB8D-4F7A-BDD5-EFDCD7626635}" type="slidenum">
              <a:rPr lang="en-US" smtClean="0"/>
              <a:t>‹#›</a:t>
            </a:fld>
            <a:endParaRPr lang="en-US"/>
          </a:p>
        </p:txBody>
      </p:sp>
    </p:spTree>
    <p:extLst>
      <p:ext uri="{BB962C8B-B14F-4D97-AF65-F5344CB8AC3E}">
        <p14:creationId xmlns:p14="http://schemas.microsoft.com/office/powerpoint/2010/main" val="1475975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5C9F4-868F-4603-92C0-6114B577042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F0DD166-1905-43EE-965F-4A958504D79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2B43770-A6FB-448A-9ED4-08BE517928F8}"/>
              </a:ext>
            </a:extLst>
          </p:cNvPr>
          <p:cNvSpPr>
            <a:spLocks noGrp="1"/>
          </p:cNvSpPr>
          <p:nvPr>
            <p:ph type="dt" sz="half" idx="10"/>
          </p:nvPr>
        </p:nvSpPr>
        <p:spPr/>
        <p:txBody>
          <a:bodyPr/>
          <a:lstStyle/>
          <a:p>
            <a:fld id="{AAB2524F-A974-4283-861C-FE37F9BA34EA}" type="datetimeFigureOut">
              <a:rPr lang="en-US" smtClean="0"/>
              <a:t>10/30/2021</a:t>
            </a:fld>
            <a:endParaRPr lang="en-US"/>
          </a:p>
        </p:txBody>
      </p:sp>
      <p:sp>
        <p:nvSpPr>
          <p:cNvPr id="5" name="Footer Placeholder 4">
            <a:extLst>
              <a:ext uri="{FF2B5EF4-FFF2-40B4-BE49-F238E27FC236}">
                <a16:creationId xmlns:a16="http://schemas.microsoft.com/office/drawing/2014/main" id="{460EC14C-3EE6-41A0-A4AF-CAA50ABAD7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C7B9DF-935B-45CC-AB0A-226EEC40AD15}"/>
              </a:ext>
            </a:extLst>
          </p:cNvPr>
          <p:cNvSpPr>
            <a:spLocks noGrp="1"/>
          </p:cNvSpPr>
          <p:nvPr>
            <p:ph type="sldNum" sz="quarter" idx="12"/>
          </p:nvPr>
        </p:nvSpPr>
        <p:spPr/>
        <p:txBody>
          <a:bodyPr/>
          <a:lstStyle/>
          <a:p>
            <a:fld id="{C00D4D29-AB8D-4F7A-BDD5-EFDCD7626635}" type="slidenum">
              <a:rPr lang="en-US" smtClean="0"/>
              <a:t>‹#›</a:t>
            </a:fld>
            <a:endParaRPr lang="en-US"/>
          </a:p>
        </p:txBody>
      </p:sp>
    </p:spTree>
    <p:extLst>
      <p:ext uri="{BB962C8B-B14F-4D97-AF65-F5344CB8AC3E}">
        <p14:creationId xmlns:p14="http://schemas.microsoft.com/office/powerpoint/2010/main" val="1402929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BBFA6-49A0-4E73-A1D8-94A11DC9830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F410334-918F-4614-8D2E-0F4ACBBE3E9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BFAE104-6651-4FD1-B6F0-E9DD968A623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30306E5-A3E1-4B89-9AC4-F5D283906A76}"/>
              </a:ext>
            </a:extLst>
          </p:cNvPr>
          <p:cNvSpPr>
            <a:spLocks noGrp="1"/>
          </p:cNvSpPr>
          <p:nvPr>
            <p:ph type="dt" sz="half" idx="10"/>
          </p:nvPr>
        </p:nvSpPr>
        <p:spPr/>
        <p:txBody>
          <a:bodyPr/>
          <a:lstStyle/>
          <a:p>
            <a:fld id="{AAB2524F-A974-4283-861C-FE37F9BA34EA}" type="datetimeFigureOut">
              <a:rPr lang="en-US" smtClean="0"/>
              <a:t>10/30/2021</a:t>
            </a:fld>
            <a:endParaRPr lang="en-US"/>
          </a:p>
        </p:txBody>
      </p:sp>
      <p:sp>
        <p:nvSpPr>
          <p:cNvPr id="6" name="Footer Placeholder 5">
            <a:extLst>
              <a:ext uri="{FF2B5EF4-FFF2-40B4-BE49-F238E27FC236}">
                <a16:creationId xmlns:a16="http://schemas.microsoft.com/office/drawing/2014/main" id="{9814B88D-8303-441A-9E60-99C0F3E7DD2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395EB8C-1D1D-4FB5-95DF-9D91311810C3}"/>
              </a:ext>
            </a:extLst>
          </p:cNvPr>
          <p:cNvSpPr>
            <a:spLocks noGrp="1"/>
          </p:cNvSpPr>
          <p:nvPr>
            <p:ph type="sldNum" sz="quarter" idx="12"/>
          </p:nvPr>
        </p:nvSpPr>
        <p:spPr/>
        <p:txBody>
          <a:bodyPr/>
          <a:lstStyle/>
          <a:p>
            <a:fld id="{C00D4D29-AB8D-4F7A-BDD5-EFDCD7626635}" type="slidenum">
              <a:rPr lang="en-US" smtClean="0"/>
              <a:t>‹#›</a:t>
            </a:fld>
            <a:endParaRPr lang="en-US"/>
          </a:p>
        </p:txBody>
      </p:sp>
    </p:spTree>
    <p:extLst>
      <p:ext uri="{BB962C8B-B14F-4D97-AF65-F5344CB8AC3E}">
        <p14:creationId xmlns:p14="http://schemas.microsoft.com/office/powerpoint/2010/main" val="1088576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3C875-B54F-4927-B3C0-2EBD4F2666A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0B62EAB-9DB9-451C-A275-BE0D38DF2E2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D527779-2B9E-471A-AEA1-5C1AE7C4161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381D202-8A0E-4918-AC4D-EED5AD2E0D7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D1C8034-38BE-4478-81F1-EA0B7DBC008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C49B17F-226A-400E-90A7-B1F68463B62A}"/>
              </a:ext>
            </a:extLst>
          </p:cNvPr>
          <p:cNvSpPr>
            <a:spLocks noGrp="1"/>
          </p:cNvSpPr>
          <p:nvPr>
            <p:ph type="dt" sz="half" idx="10"/>
          </p:nvPr>
        </p:nvSpPr>
        <p:spPr/>
        <p:txBody>
          <a:bodyPr/>
          <a:lstStyle/>
          <a:p>
            <a:fld id="{AAB2524F-A974-4283-861C-FE37F9BA34EA}" type="datetimeFigureOut">
              <a:rPr lang="en-US" smtClean="0"/>
              <a:t>10/30/2021</a:t>
            </a:fld>
            <a:endParaRPr lang="en-US"/>
          </a:p>
        </p:txBody>
      </p:sp>
      <p:sp>
        <p:nvSpPr>
          <p:cNvPr id="8" name="Footer Placeholder 7">
            <a:extLst>
              <a:ext uri="{FF2B5EF4-FFF2-40B4-BE49-F238E27FC236}">
                <a16:creationId xmlns:a16="http://schemas.microsoft.com/office/drawing/2014/main" id="{47E51259-F0F8-4998-8DFC-23DFFB74C64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C5D3528-75E9-421C-A535-2B61743D63C2}"/>
              </a:ext>
            </a:extLst>
          </p:cNvPr>
          <p:cNvSpPr>
            <a:spLocks noGrp="1"/>
          </p:cNvSpPr>
          <p:nvPr>
            <p:ph type="sldNum" sz="quarter" idx="12"/>
          </p:nvPr>
        </p:nvSpPr>
        <p:spPr/>
        <p:txBody>
          <a:bodyPr/>
          <a:lstStyle/>
          <a:p>
            <a:fld id="{C00D4D29-AB8D-4F7A-BDD5-EFDCD7626635}" type="slidenum">
              <a:rPr lang="en-US" smtClean="0"/>
              <a:t>‹#›</a:t>
            </a:fld>
            <a:endParaRPr lang="en-US"/>
          </a:p>
        </p:txBody>
      </p:sp>
    </p:spTree>
    <p:extLst>
      <p:ext uri="{BB962C8B-B14F-4D97-AF65-F5344CB8AC3E}">
        <p14:creationId xmlns:p14="http://schemas.microsoft.com/office/powerpoint/2010/main" val="26313400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D15AF-B3C7-4F14-A728-896E96622AD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2D49AE5-AA7A-4E37-9F7A-CD3F37D19D11}"/>
              </a:ext>
            </a:extLst>
          </p:cNvPr>
          <p:cNvSpPr>
            <a:spLocks noGrp="1"/>
          </p:cNvSpPr>
          <p:nvPr>
            <p:ph type="dt" sz="half" idx="10"/>
          </p:nvPr>
        </p:nvSpPr>
        <p:spPr/>
        <p:txBody>
          <a:bodyPr/>
          <a:lstStyle/>
          <a:p>
            <a:fld id="{AAB2524F-A974-4283-861C-FE37F9BA34EA}" type="datetimeFigureOut">
              <a:rPr lang="en-US" smtClean="0"/>
              <a:t>10/30/2021</a:t>
            </a:fld>
            <a:endParaRPr lang="en-US"/>
          </a:p>
        </p:txBody>
      </p:sp>
      <p:sp>
        <p:nvSpPr>
          <p:cNvPr id="4" name="Footer Placeholder 3">
            <a:extLst>
              <a:ext uri="{FF2B5EF4-FFF2-40B4-BE49-F238E27FC236}">
                <a16:creationId xmlns:a16="http://schemas.microsoft.com/office/drawing/2014/main" id="{C8080CB5-0264-4446-B252-84A83202236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F9DB0AA-402F-47C3-89A1-10DAE839E27D}"/>
              </a:ext>
            </a:extLst>
          </p:cNvPr>
          <p:cNvSpPr>
            <a:spLocks noGrp="1"/>
          </p:cNvSpPr>
          <p:nvPr>
            <p:ph type="sldNum" sz="quarter" idx="12"/>
          </p:nvPr>
        </p:nvSpPr>
        <p:spPr/>
        <p:txBody>
          <a:bodyPr/>
          <a:lstStyle/>
          <a:p>
            <a:fld id="{C00D4D29-AB8D-4F7A-BDD5-EFDCD7626635}" type="slidenum">
              <a:rPr lang="en-US" smtClean="0"/>
              <a:t>‹#›</a:t>
            </a:fld>
            <a:endParaRPr lang="en-US"/>
          </a:p>
        </p:txBody>
      </p:sp>
    </p:spTree>
    <p:extLst>
      <p:ext uri="{BB962C8B-B14F-4D97-AF65-F5344CB8AC3E}">
        <p14:creationId xmlns:p14="http://schemas.microsoft.com/office/powerpoint/2010/main" val="4198162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8D288DE-28F0-4EE0-8D01-60B854BCC38C}"/>
              </a:ext>
            </a:extLst>
          </p:cNvPr>
          <p:cNvSpPr>
            <a:spLocks noGrp="1"/>
          </p:cNvSpPr>
          <p:nvPr>
            <p:ph type="dt" sz="half" idx="10"/>
          </p:nvPr>
        </p:nvSpPr>
        <p:spPr/>
        <p:txBody>
          <a:bodyPr/>
          <a:lstStyle/>
          <a:p>
            <a:fld id="{AAB2524F-A974-4283-861C-FE37F9BA34EA}" type="datetimeFigureOut">
              <a:rPr lang="en-US" smtClean="0"/>
              <a:t>10/30/2021</a:t>
            </a:fld>
            <a:endParaRPr lang="en-US"/>
          </a:p>
        </p:txBody>
      </p:sp>
      <p:sp>
        <p:nvSpPr>
          <p:cNvPr id="3" name="Footer Placeholder 2">
            <a:extLst>
              <a:ext uri="{FF2B5EF4-FFF2-40B4-BE49-F238E27FC236}">
                <a16:creationId xmlns:a16="http://schemas.microsoft.com/office/drawing/2014/main" id="{1E75FEBF-B402-416E-A8B4-E58CF76CE66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B66DC17-C110-4CF3-BA43-F2BD09E651A6}"/>
              </a:ext>
            </a:extLst>
          </p:cNvPr>
          <p:cNvSpPr>
            <a:spLocks noGrp="1"/>
          </p:cNvSpPr>
          <p:nvPr>
            <p:ph type="sldNum" sz="quarter" idx="12"/>
          </p:nvPr>
        </p:nvSpPr>
        <p:spPr/>
        <p:txBody>
          <a:bodyPr/>
          <a:lstStyle/>
          <a:p>
            <a:fld id="{C00D4D29-AB8D-4F7A-BDD5-EFDCD7626635}" type="slidenum">
              <a:rPr lang="en-US" smtClean="0"/>
              <a:t>‹#›</a:t>
            </a:fld>
            <a:endParaRPr lang="en-US"/>
          </a:p>
        </p:txBody>
      </p:sp>
    </p:spTree>
    <p:extLst>
      <p:ext uri="{BB962C8B-B14F-4D97-AF65-F5344CB8AC3E}">
        <p14:creationId xmlns:p14="http://schemas.microsoft.com/office/powerpoint/2010/main" val="4056106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2BF6E-3A5F-4CE5-834E-3F45E29E6D2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092DDC5-7A03-4D48-8877-EE0D9055735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51B31D5-9DF9-40B7-BED7-60A5C43157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A55D45E-8046-4FBF-9248-007728254210}"/>
              </a:ext>
            </a:extLst>
          </p:cNvPr>
          <p:cNvSpPr>
            <a:spLocks noGrp="1"/>
          </p:cNvSpPr>
          <p:nvPr>
            <p:ph type="dt" sz="half" idx="10"/>
          </p:nvPr>
        </p:nvSpPr>
        <p:spPr/>
        <p:txBody>
          <a:bodyPr/>
          <a:lstStyle/>
          <a:p>
            <a:fld id="{AAB2524F-A974-4283-861C-FE37F9BA34EA}" type="datetimeFigureOut">
              <a:rPr lang="en-US" smtClean="0"/>
              <a:t>10/30/2021</a:t>
            </a:fld>
            <a:endParaRPr lang="en-US"/>
          </a:p>
        </p:txBody>
      </p:sp>
      <p:sp>
        <p:nvSpPr>
          <p:cNvPr id="6" name="Footer Placeholder 5">
            <a:extLst>
              <a:ext uri="{FF2B5EF4-FFF2-40B4-BE49-F238E27FC236}">
                <a16:creationId xmlns:a16="http://schemas.microsoft.com/office/drawing/2014/main" id="{7B376BC4-D5A1-4849-BFA6-A360A2DABB8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C02A3EF-AEF5-4CC9-B491-C468533F991E}"/>
              </a:ext>
            </a:extLst>
          </p:cNvPr>
          <p:cNvSpPr>
            <a:spLocks noGrp="1"/>
          </p:cNvSpPr>
          <p:nvPr>
            <p:ph type="sldNum" sz="quarter" idx="12"/>
          </p:nvPr>
        </p:nvSpPr>
        <p:spPr/>
        <p:txBody>
          <a:bodyPr/>
          <a:lstStyle/>
          <a:p>
            <a:fld id="{C00D4D29-AB8D-4F7A-BDD5-EFDCD7626635}" type="slidenum">
              <a:rPr lang="en-US" smtClean="0"/>
              <a:t>‹#›</a:t>
            </a:fld>
            <a:endParaRPr lang="en-US"/>
          </a:p>
        </p:txBody>
      </p:sp>
    </p:spTree>
    <p:extLst>
      <p:ext uri="{BB962C8B-B14F-4D97-AF65-F5344CB8AC3E}">
        <p14:creationId xmlns:p14="http://schemas.microsoft.com/office/powerpoint/2010/main" val="4096548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B3E52-EF7C-4D6F-9A89-B24DB4F19C6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D7607C8-ADCF-4B03-B2B7-211AE4AD9E9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3842FE8-B4D0-4388-B189-58EE2DA93A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6A0F94F-72D0-4ABC-929A-5A9A0892EB16}"/>
              </a:ext>
            </a:extLst>
          </p:cNvPr>
          <p:cNvSpPr>
            <a:spLocks noGrp="1"/>
          </p:cNvSpPr>
          <p:nvPr>
            <p:ph type="dt" sz="half" idx="10"/>
          </p:nvPr>
        </p:nvSpPr>
        <p:spPr/>
        <p:txBody>
          <a:bodyPr/>
          <a:lstStyle/>
          <a:p>
            <a:fld id="{AAB2524F-A974-4283-861C-FE37F9BA34EA}" type="datetimeFigureOut">
              <a:rPr lang="en-US" smtClean="0"/>
              <a:t>10/30/2021</a:t>
            </a:fld>
            <a:endParaRPr lang="en-US"/>
          </a:p>
        </p:txBody>
      </p:sp>
      <p:sp>
        <p:nvSpPr>
          <p:cNvPr id="6" name="Footer Placeholder 5">
            <a:extLst>
              <a:ext uri="{FF2B5EF4-FFF2-40B4-BE49-F238E27FC236}">
                <a16:creationId xmlns:a16="http://schemas.microsoft.com/office/drawing/2014/main" id="{0399B4C8-6C7C-4DB8-A3BA-D01DABBF1F6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7D33235-F6A7-4696-8B29-FB714671BD91}"/>
              </a:ext>
            </a:extLst>
          </p:cNvPr>
          <p:cNvSpPr>
            <a:spLocks noGrp="1"/>
          </p:cNvSpPr>
          <p:nvPr>
            <p:ph type="sldNum" sz="quarter" idx="12"/>
          </p:nvPr>
        </p:nvSpPr>
        <p:spPr/>
        <p:txBody>
          <a:bodyPr/>
          <a:lstStyle/>
          <a:p>
            <a:fld id="{C00D4D29-AB8D-4F7A-BDD5-EFDCD7626635}" type="slidenum">
              <a:rPr lang="en-US" smtClean="0"/>
              <a:t>‹#›</a:t>
            </a:fld>
            <a:endParaRPr lang="en-US"/>
          </a:p>
        </p:txBody>
      </p:sp>
    </p:spTree>
    <p:extLst>
      <p:ext uri="{BB962C8B-B14F-4D97-AF65-F5344CB8AC3E}">
        <p14:creationId xmlns:p14="http://schemas.microsoft.com/office/powerpoint/2010/main" val="2625918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69402DB-92C6-4484-A5D1-688A3B6F7EB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6DD7E3D-A5F5-48B3-B427-EBF0076F3D6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5DFC95-D737-4BC6-A0F6-3AE953F27B5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B2524F-A974-4283-861C-FE37F9BA34EA}" type="datetimeFigureOut">
              <a:rPr lang="en-US" smtClean="0"/>
              <a:t>10/30/2021</a:t>
            </a:fld>
            <a:endParaRPr lang="en-US"/>
          </a:p>
        </p:txBody>
      </p:sp>
      <p:sp>
        <p:nvSpPr>
          <p:cNvPr id="5" name="Footer Placeholder 4">
            <a:extLst>
              <a:ext uri="{FF2B5EF4-FFF2-40B4-BE49-F238E27FC236}">
                <a16:creationId xmlns:a16="http://schemas.microsoft.com/office/drawing/2014/main" id="{BCB093F3-CD8B-4143-AFD0-A60DF46CF5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9EABF83-0AB4-4AC4-99B9-70089361DB5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0D4D29-AB8D-4F7A-BDD5-EFDCD7626635}" type="slidenum">
              <a:rPr lang="en-US" smtClean="0"/>
              <a:t>‹#›</a:t>
            </a:fld>
            <a:endParaRPr lang="en-US"/>
          </a:p>
        </p:txBody>
      </p:sp>
    </p:spTree>
    <p:extLst>
      <p:ext uri="{BB962C8B-B14F-4D97-AF65-F5344CB8AC3E}">
        <p14:creationId xmlns:p14="http://schemas.microsoft.com/office/powerpoint/2010/main" val="26299891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8000" b="-38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2AB683-A97B-47C9-9EA3-DA32ECA794DF}"/>
              </a:ext>
            </a:extLst>
          </p:cNvPr>
          <p:cNvSpPr>
            <a:spLocks noGrp="1"/>
          </p:cNvSpPr>
          <p:nvPr>
            <p:ph type="ctrTitle"/>
          </p:nvPr>
        </p:nvSpPr>
        <p:spPr>
          <a:xfrm>
            <a:off x="1636541" y="109489"/>
            <a:ext cx="9144000" cy="1302785"/>
          </a:xfrm>
        </p:spPr>
        <p:style>
          <a:lnRef idx="2">
            <a:schemeClr val="accent2">
              <a:shade val="50000"/>
            </a:schemeClr>
          </a:lnRef>
          <a:fillRef idx="1">
            <a:schemeClr val="accent2"/>
          </a:fillRef>
          <a:effectRef idx="0">
            <a:schemeClr val="accent2"/>
          </a:effectRef>
          <a:fontRef idx="minor">
            <a:schemeClr val="lt1"/>
          </a:fontRef>
        </p:style>
        <p:txBody>
          <a:bodyPr/>
          <a:lstStyle/>
          <a:p>
            <a:r>
              <a:rPr lang="en-US" dirty="0"/>
              <a:t>REVIEW UNIT 1-2-3</a:t>
            </a:r>
          </a:p>
        </p:txBody>
      </p:sp>
    </p:spTree>
    <p:extLst>
      <p:ext uri="{BB962C8B-B14F-4D97-AF65-F5344CB8AC3E}">
        <p14:creationId xmlns:p14="http://schemas.microsoft.com/office/powerpoint/2010/main" val="20974102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87F350C-762A-4E3B-AA17-DC5EAE9D414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407" y="494697"/>
            <a:ext cx="11689186" cy="5868605"/>
          </a:xfrm>
          <a:prstGeom prst="rect">
            <a:avLst/>
          </a:prstGeom>
        </p:spPr>
      </p:pic>
    </p:spTree>
    <p:extLst>
      <p:ext uri="{BB962C8B-B14F-4D97-AF65-F5344CB8AC3E}">
        <p14:creationId xmlns:p14="http://schemas.microsoft.com/office/powerpoint/2010/main" val="37862424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a:extLst>
              <a:ext uri="{FF2B5EF4-FFF2-40B4-BE49-F238E27FC236}">
                <a16:creationId xmlns:a16="http://schemas.microsoft.com/office/drawing/2014/main" id="{1D1C378E-21D1-485D-96C7-DA2A21F53A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8400" y="119064"/>
            <a:ext cx="7278688" cy="658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3">
            <a:extLst>
              <a:ext uri="{FF2B5EF4-FFF2-40B4-BE49-F238E27FC236}">
                <a16:creationId xmlns:a16="http://schemas.microsoft.com/office/drawing/2014/main" id="{B4ADA316-3E8F-4378-A072-EE848FACE72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1241425" y="533400"/>
            <a:ext cx="8180871" cy="6302375"/>
          </a:xfrm>
          <a:prstGeom prst="rect">
            <a:avLst/>
          </a:prstGeom>
        </p:spPr>
      </p:pic>
    </p:spTree>
    <p:extLst>
      <p:ext uri="{BB962C8B-B14F-4D97-AF65-F5344CB8AC3E}">
        <p14:creationId xmlns:p14="http://schemas.microsoft.com/office/powerpoint/2010/main" val="14274218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9052BAC1-59F8-4C71-8046-3E8CDDFE484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82750" y="0"/>
            <a:ext cx="8680450" cy="67445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91599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18BBD45-8EBC-47E2-B291-2EA418017971}"/>
              </a:ext>
            </a:extLst>
          </p:cNvPr>
          <p:cNvSpPr txBox="1"/>
          <p:nvPr/>
        </p:nvSpPr>
        <p:spPr>
          <a:xfrm>
            <a:off x="609599" y="397565"/>
            <a:ext cx="9819861" cy="5265801"/>
          </a:xfrm>
          <a:prstGeom prst="rect">
            <a:avLst/>
          </a:prstGeom>
          <a:noFill/>
        </p:spPr>
        <p:txBody>
          <a:bodyPr wrap="square">
            <a:spAutoFit/>
          </a:bodyPr>
          <a:lstStyle/>
          <a:p>
            <a:pPr marL="0" marR="0" algn="l">
              <a:lnSpc>
                <a:spcPct val="135000"/>
              </a:lnSpc>
              <a:spcBef>
                <a:spcPts val="0"/>
              </a:spcBef>
              <a:spcAft>
                <a:spcPts val="0"/>
              </a:spcAft>
            </a:pPr>
            <a:r>
              <a:rPr lang="en-US" sz="2800" b="1" i="1" dirty="0">
                <a:solidFill>
                  <a:srgbClr val="0000CC"/>
                </a:solidFill>
                <a:effectLst/>
                <a:latin typeface="Cambria" panose="02040503050406030204" pitchFamily="18" charset="0"/>
                <a:ea typeface="Times New Roman" panose="02020603050405020304" pitchFamily="18" charset="0"/>
                <a:cs typeface="Times New Roman" panose="02020603050405020304" pitchFamily="18" charset="0"/>
              </a:rPr>
              <a:t>III. Fill in the blanks using the Present Continuous.</a:t>
            </a:r>
            <a:br>
              <a:rPr lang="en-US" sz="2800" b="1" i="1" dirty="0">
                <a:solidFill>
                  <a:srgbClr val="0000CC"/>
                </a:solidFill>
                <a:effectLst/>
                <a:latin typeface="Cambria" panose="02040503050406030204" pitchFamily="18" charset="0"/>
                <a:ea typeface="Times New Roman" panose="02020603050405020304" pitchFamily="18" charset="0"/>
                <a:cs typeface="Times New Roman" panose="02020603050405020304" pitchFamily="18" charset="0"/>
              </a:rPr>
            </a:br>
            <a:r>
              <a:rPr lang="en-US" sz="2800" b="1" dirty="0">
                <a:solidFill>
                  <a:srgbClr val="C00000"/>
                </a:solidFill>
                <a:effectLst/>
                <a:latin typeface="Cambria" panose="02040503050406030204" pitchFamily="18" charset="0"/>
                <a:ea typeface="Times New Roman" panose="02020603050405020304" pitchFamily="18" charset="0"/>
                <a:cs typeface="Times New Roman" panose="02020603050405020304" pitchFamily="18" charset="0"/>
              </a:rPr>
              <a:t>1.</a:t>
            </a:r>
            <a:r>
              <a:rPr lang="en-US" sz="2800" dirty="0">
                <a:solidFill>
                  <a:srgbClr val="222222"/>
                </a:solidFill>
                <a:effectLst/>
                <a:latin typeface="Cambria" panose="02040503050406030204" pitchFamily="18" charset="0"/>
                <a:ea typeface="Times New Roman" panose="02020603050405020304" pitchFamily="18" charset="0"/>
                <a:cs typeface="Times New Roman" panose="02020603050405020304" pitchFamily="18" charset="0"/>
              </a:rPr>
              <a:t> My brother (</a:t>
            </a:r>
            <a:r>
              <a:rPr lang="en-US" sz="2800" b="1" dirty="0">
                <a:solidFill>
                  <a:srgbClr val="222222"/>
                </a:solidFill>
                <a:effectLst/>
                <a:latin typeface="Cambria" panose="02040503050406030204" pitchFamily="18" charset="0"/>
                <a:ea typeface="Times New Roman" panose="02020603050405020304" pitchFamily="18" charset="0"/>
                <a:cs typeface="Times New Roman" panose="02020603050405020304" pitchFamily="18" charset="0"/>
              </a:rPr>
              <a:t>go</a:t>
            </a:r>
            <a:r>
              <a:rPr lang="en-US" sz="2800" dirty="0">
                <a:solidFill>
                  <a:srgbClr val="222222"/>
                </a:solidFill>
                <a:effectLst/>
                <a:latin typeface="Cambria" panose="02040503050406030204" pitchFamily="18" charset="0"/>
                <a:ea typeface="Times New Roman" panose="02020603050405020304" pitchFamily="18" charset="0"/>
                <a:cs typeface="Times New Roman" panose="02020603050405020304" pitchFamily="18" charset="0"/>
              </a:rPr>
              <a:t>)__________ shopping on Friday.</a:t>
            </a:r>
            <a:br>
              <a:rPr lang="en-US" sz="2800" dirty="0">
                <a:solidFill>
                  <a:srgbClr val="222222"/>
                </a:solidFill>
                <a:effectLst/>
                <a:latin typeface="Cambria" panose="02040503050406030204" pitchFamily="18" charset="0"/>
                <a:ea typeface="Times New Roman" panose="02020603050405020304" pitchFamily="18" charset="0"/>
                <a:cs typeface="Times New Roman" panose="02020603050405020304" pitchFamily="18" charset="0"/>
              </a:rPr>
            </a:br>
            <a:r>
              <a:rPr lang="en-US" sz="2800" b="1" dirty="0">
                <a:solidFill>
                  <a:srgbClr val="C00000"/>
                </a:solidFill>
                <a:effectLst/>
                <a:latin typeface="Cambria" panose="02040503050406030204" pitchFamily="18" charset="0"/>
                <a:ea typeface="Times New Roman" panose="02020603050405020304" pitchFamily="18" charset="0"/>
                <a:cs typeface="Times New Roman" panose="02020603050405020304" pitchFamily="18" charset="0"/>
              </a:rPr>
              <a:t>2.</a:t>
            </a:r>
            <a:r>
              <a:rPr lang="en-US" sz="2800" dirty="0">
                <a:solidFill>
                  <a:srgbClr val="222222"/>
                </a:solidFill>
                <a:effectLst/>
                <a:latin typeface="Cambria" panose="02040503050406030204" pitchFamily="18" charset="0"/>
                <a:ea typeface="Times New Roman" panose="02020603050405020304" pitchFamily="18" charset="0"/>
                <a:cs typeface="Times New Roman" panose="02020603050405020304" pitchFamily="18" charset="0"/>
              </a:rPr>
              <a:t> What __________ you (</a:t>
            </a:r>
            <a:r>
              <a:rPr lang="en-US" sz="2800" b="1" dirty="0">
                <a:solidFill>
                  <a:srgbClr val="222222"/>
                </a:solidFill>
                <a:effectLst/>
                <a:latin typeface="Cambria" panose="02040503050406030204" pitchFamily="18" charset="0"/>
                <a:ea typeface="Times New Roman" panose="02020603050405020304" pitchFamily="18" charset="0"/>
                <a:cs typeface="Times New Roman" panose="02020603050405020304" pitchFamily="18" charset="0"/>
              </a:rPr>
              <a:t>do</a:t>
            </a:r>
            <a:r>
              <a:rPr lang="en-US" sz="2800" dirty="0">
                <a:solidFill>
                  <a:srgbClr val="222222"/>
                </a:solidFill>
                <a:effectLst/>
                <a:latin typeface="Cambria" panose="02040503050406030204" pitchFamily="18" charset="0"/>
                <a:ea typeface="Times New Roman" panose="02020603050405020304" pitchFamily="18" charset="0"/>
                <a:cs typeface="Times New Roman" panose="02020603050405020304" pitchFamily="18" charset="0"/>
              </a:rPr>
              <a:t>)__________ tomorrow?</a:t>
            </a:r>
            <a:br>
              <a:rPr lang="en-US" sz="2800" dirty="0">
                <a:solidFill>
                  <a:srgbClr val="222222"/>
                </a:solidFill>
                <a:effectLst/>
                <a:latin typeface="Cambria" panose="02040503050406030204" pitchFamily="18" charset="0"/>
                <a:ea typeface="Times New Roman" panose="02020603050405020304" pitchFamily="18" charset="0"/>
                <a:cs typeface="Times New Roman" panose="02020603050405020304" pitchFamily="18" charset="0"/>
              </a:rPr>
            </a:br>
            <a:r>
              <a:rPr lang="en-US" sz="2800" b="1" dirty="0">
                <a:solidFill>
                  <a:srgbClr val="C00000"/>
                </a:solidFill>
                <a:effectLst/>
                <a:latin typeface="Cambria" panose="02040503050406030204" pitchFamily="18" charset="0"/>
                <a:ea typeface="Times New Roman" panose="02020603050405020304" pitchFamily="18" charset="0"/>
                <a:cs typeface="Times New Roman" panose="02020603050405020304" pitchFamily="18" charset="0"/>
              </a:rPr>
              <a:t>3.</a:t>
            </a:r>
            <a:r>
              <a:rPr lang="en-US" sz="2800" dirty="0">
                <a:solidFill>
                  <a:srgbClr val="222222"/>
                </a:solidFill>
                <a:effectLst/>
                <a:latin typeface="Cambria" panose="02040503050406030204" pitchFamily="18" charset="0"/>
                <a:ea typeface="Times New Roman" panose="02020603050405020304" pitchFamily="18" charset="0"/>
                <a:cs typeface="Times New Roman" panose="02020603050405020304" pitchFamily="18" charset="0"/>
              </a:rPr>
              <a:t> I (</a:t>
            </a:r>
            <a:r>
              <a:rPr lang="en-US" sz="2800" b="1" dirty="0">
                <a:solidFill>
                  <a:srgbClr val="222222"/>
                </a:solidFill>
                <a:effectLst/>
                <a:latin typeface="Cambria" panose="02040503050406030204" pitchFamily="18" charset="0"/>
                <a:ea typeface="Times New Roman" panose="02020603050405020304" pitchFamily="18" charset="0"/>
                <a:cs typeface="Times New Roman" panose="02020603050405020304" pitchFamily="18" charset="0"/>
              </a:rPr>
              <a:t>make</a:t>
            </a:r>
            <a:r>
              <a:rPr lang="en-US" sz="2800" dirty="0">
                <a:solidFill>
                  <a:srgbClr val="222222"/>
                </a:solidFill>
                <a:effectLst/>
                <a:latin typeface="Cambria" panose="02040503050406030204" pitchFamily="18" charset="0"/>
                <a:ea typeface="Times New Roman" panose="02020603050405020304" pitchFamily="18" charset="0"/>
                <a:cs typeface="Times New Roman" panose="02020603050405020304" pitchFamily="18" charset="0"/>
              </a:rPr>
              <a:t>)__________ a pizza tomorrow.</a:t>
            </a:r>
            <a:br>
              <a:rPr lang="en-US" sz="2800" dirty="0">
                <a:solidFill>
                  <a:srgbClr val="222222"/>
                </a:solidFill>
                <a:effectLst/>
                <a:latin typeface="Cambria" panose="02040503050406030204" pitchFamily="18" charset="0"/>
                <a:ea typeface="Times New Roman" panose="02020603050405020304" pitchFamily="18" charset="0"/>
                <a:cs typeface="Times New Roman" panose="02020603050405020304" pitchFamily="18" charset="0"/>
              </a:rPr>
            </a:br>
            <a:r>
              <a:rPr lang="en-US" sz="2800" b="1" dirty="0">
                <a:solidFill>
                  <a:srgbClr val="C00000"/>
                </a:solidFill>
                <a:effectLst/>
                <a:latin typeface="Cambria" panose="02040503050406030204" pitchFamily="18" charset="0"/>
                <a:ea typeface="Times New Roman" panose="02020603050405020304" pitchFamily="18" charset="0"/>
                <a:cs typeface="Times New Roman" panose="02020603050405020304" pitchFamily="18" charset="0"/>
              </a:rPr>
              <a:t>4.</a:t>
            </a:r>
            <a:r>
              <a:rPr lang="en-US" sz="2800" dirty="0">
                <a:solidFill>
                  <a:srgbClr val="222222"/>
                </a:solidFill>
                <a:effectLst/>
                <a:latin typeface="Cambria" panose="02040503050406030204" pitchFamily="18" charset="0"/>
                <a:ea typeface="Times New Roman" panose="02020603050405020304" pitchFamily="18" charset="0"/>
                <a:cs typeface="Times New Roman" panose="02020603050405020304" pitchFamily="18" charset="0"/>
              </a:rPr>
              <a:t> __________they (</a:t>
            </a:r>
            <a:r>
              <a:rPr lang="en-US" sz="2800" b="1" dirty="0">
                <a:solidFill>
                  <a:srgbClr val="222222"/>
                </a:solidFill>
                <a:effectLst/>
                <a:latin typeface="Cambria" panose="02040503050406030204" pitchFamily="18" charset="0"/>
                <a:ea typeface="Times New Roman" panose="02020603050405020304" pitchFamily="18" charset="0"/>
                <a:cs typeface="Times New Roman" panose="02020603050405020304" pitchFamily="18" charset="0"/>
              </a:rPr>
              <a:t>have</a:t>
            </a:r>
            <a:r>
              <a:rPr lang="en-US" sz="2800" dirty="0">
                <a:solidFill>
                  <a:srgbClr val="222222"/>
                </a:solidFill>
                <a:effectLst/>
                <a:latin typeface="Cambria" panose="02040503050406030204" pitchFamily="18" charset="0"/>
                <a:ea typeface="Times New Roman" panose="02020603050405020304" pitchFamily="18" charset="0"/>
                <a:cs typeface="Times New Roman" panose="02020603050405020304" pitchFamily="18" charset="0"/>
              </a:rPr>
              <a:t>)__________ a picnic in the park this weekend?</a:t>
            </a:r>
            <a:br>
              <a:rPr lang="en-US" sz="2800" dirty="0">
                <a:solidFill>
                  <a:srgbClr val="222222"/>
                </a:solidFill>
                <a:effectLst/>
                <a:latin typeface="Cambria" panose="02040503050406030204" pitchFamily="18" charset="0"/>
                <a:ea typeface="Times New Roman" panose="02020603050405020304" pitchFamily="18" charset="0"/>
                <a:cs typeface="Times New Roman" panose="02020603050405020304" pitchFamily="18" charset="0"/>
              </a:rPr>
            </a:br>
            <a:r>
              <a:rPr lang="en-US" sz="2800" b="1" dirty="0">
                <a:solidFill>
                  <a:srgbClr val="C00000"/>
                </a:solidFill>
                <a:effectLst/>
                <a:latin typeface="Cambria" panose="02040503050406030204" pitchFamily="18" charset="0"/>
                <a:ea typeface="Times New Roman" panose="02020603050405020304" pitchFamily="18" charset="0"/>
                <a:cs typeface="Times New Roman" panose="02020603050405020304" pitchFamily="18" charset="0"/>
              </a:rPr>
              <a:t>5.</a:t>
            </a:r>
            <a:r>
              <a:rPr lang="en-US" sz="2800" dirty="0">
                <a:solidFill>
                  <a:srgbClr val="222222"/>
                </a:solidFill>
                <a:effectLst/>
                <a:latin typeface="Cambria" panose="02040503050406030204" pitchFamily="18" charset="0"/>
                <a:ea typeface="Times New Roman" panose="02020603050405020304" pitchFamily="18" charset="0"/>
                <a:cs typeface="Times New Roman" panose="02020603050405020304" pitchFamily="18" charset="0"/>
              </a:rPr>
              <a:t> She (</a:t>
            </a:r>
            <a:r>
              <a:rPr lang="en-US" sz="2800" b="1" dirty="0">
                <a:solidFill>
                  <a:srgbClr val="222222"/>
                </a:solidFill>
                <a:effectLst/>
                <a:latin typeface="Cambria" panose="02040503050406030204" pitchFamily="18" charset="0"/>
                <a:ea typeface="Times New Roman" panose="02020603050405020304" pitchFamily="18" charset="0"/>
                <a:cs typeface="Times New Roman" panose="02020603050405020304" pitchFamily="18" charset="0"/>
              </a:rPr>
              <a:t>go</a:t>
            </a:r>
            <a:r>
              <a:rPr lang="en-US" sz="2800" dirty="0">
                <a:solidFill>
                  <a:srgbClr val="222222"/>
                </a:solidFill>
                <a:effectLst/>
                <a:latin typeface="Cambria" panose="02040503050406030204" pitchFamily="18" charset="0"/>
                <a:ea typeface="Times New Roman" panose="02020603050405020304" pitchFamily="18" charset="0"/>
                <a:cs typeface="Times New Roman" panose="02020603050405020304" pitchFamily="18" charset="0"/>
              </a:rPr>
              <a:t>)__________ to the mall with Mark on Saturday.</a:t>
            </a:r>
            <a:br>
              <a:rPr lang="en-US" sz="2800" dirty="0">
                <a:solidFill>
                  <a:srgbClr val="222222"/>
                </a:solidFill>
                <a:effectLst/>
                <a:latin typeface="Cambria" panose="02040503050406030204" pitchFamily="18" charset="0"/>
                <a:ea typeface="Times New Roman" panose="02020603050405020304" pitchFamily="18" charset="0"/>
                <a:cs typeface="Times New Roman" panose="02020603050405020304" pitchFamily="18" charset="0"/>
              </a:rPr>
            </a:br>
            <a:r>
              <a:rPr lang="en-US" sz="2800" b="1" dirty="0">
                <a:solidFill>
                  <a:srgbClr val="C00000"/>
                </a:solidFill>
                <a:effectLst/>
                <a:latin typeface="Cambria" panose="02040503050406030204" pitchFamily="18" charset="0"/>
                <a:ea typeface="Times New Roman" panose="02020603050405020304" pitchFamily="18" charset="0"/>
                <a:cs typeface="Times New Roman" panose="02020603050405020304" pitchFamily="18" charset="0"/>
              </a:rPr>
              <a:t>6.</a:t>
            </a:r>
            <a:r>
              <a:rPr lang="en-US" sz="2800" dirty="0">
                <a:solidFill>
                  <a:srgbClr val="222222"/>
                </a:solidFill>
                <a:effectLst/>
                <a:latin typeface="Cambria" panose="02040503050406030204" pitchFamily="18" charset="0"/>
                <a:ea typeface="Times New Roman" panose="02020603050405020304" pitchFamily="18" charset="0"/>
                <a:cs typeface="Times New Roman" panose="02020603050405020304" pitchFamily="18" charset="0"/>
              </a:rPr>
              <a:t> We (</a:t>
            </a:r>
            <a:r>
              <a:rPr lang="en-US" sz="2800" b="1" dirty="0">
                <a:solidFill>
                  <a:srgbClr val="222222"/>
                </a:solidFill>
                <a:effectLst/>
                <a:latin typeface="Cambria" panose="02040503050406030204" pitchFamily="18" charset="0"/>
                <a:ea typeface="Times New Roman" panose="02020603050405020304" pitchFamily="18" charset="0"/>
                <a:cs typeface="Times New Roman" panose="02020603050405020304" pitchFamily="18" charset="0"/>
              </a:rPr>
              <a:t>play</a:t>
            </a:r>
            <a:r>
              <a:rPr lang="en-US" sz="2800" dirty="0">
                <a:solidFill>
                  <a:srgbClr val="222222"/>
                </a:solidFill>
                <a:effectLst/>
                <a:latin typeface="Cambria" panose="02040503050406030204" pitchFamily="18" charset="0"/>
                <a:ea typeface="Times New Roman" panose="02020603050405020304" pitchFamily="18" charset="0"/>
                <a:cs typeface="Times New Roman" panose="02020603050405020304" pitchFamily="18" charset="0"/>
              </a:rPr>
              <a:t>)__________ basketball this evening.</a:t>
            </a:r>
            <a:br>
              <a:rPr lang="en-US" sz="2800" dirty="0">
                <a:solidFill>
                  <a:srgbClr val="222222"/>
                </a:solidFill>
                <a:effectLst/>
                <a:latin typeface="Cambria" panose="02040503050406030204" pitchFamily="18" charset="0"/>
                <a:ea typeface="Times New Roman" panose="02020603050405020304" pitchFamily="18" charset="0"/>
                <a:cs typeface="Times New Roman" panose="02020603050405020304" pitchFamily="18" charset="0"/>
              </a:rPr>
            </a:br>
            <a:r>
              <a:rPr lang="en-US" sz="2800" b="1" dirty="0">
                <a:solidFill>
                  <a:srgbClr val="C00000"/>
                </a:solidFill>
                <a:effectLst/>
                <a:latin typeface="Cambria" panose="02040503050406030204" pitchFamily="18" charset="0"/>
                <a:ea typeface="Times New Roman" panose="02020603050405020304" pitchFamily="18" charset="0"/>
                <a:cs typeface="Times New Roman" panose="02020603050405020304" pitchFamily="18" charset="0"/>
              </a:rPr>
              <a:t>7.</a:t>
            </a:r>
            <a:r>
              <a:rPr lang="en-US" sz="2800" dirty="0">
                <a:solidFill>
                  <a:srgbClr val="222222"/>
                </a:solidFill>
                <a:effectLst/>
                <a:latin typeface="Cambria" panose="02040503050406030204" pitchFamily="18" charset="0"/>
                <a:ea typeface="Times New Roman" panose="02020603050405020304" pitchFamily="18" charset="0"/>
                <a:cs typeface="Times New Roman" panose="02020603050405020304" pitchFamily="18" charset="0"/>
              </a:rPr>
              <a:t> __________he (</a:t>
            </a:r>
            <a:r>
              <a:rPr lang="en-US" sz="2800" b="1" dirty="0">
                <a:solidFill>
                  <a:srgbClr val="222222"/>
                </a:solidFill>
                <a:effectLst/>
                <a:latin typeface="Cambria" panose="02040503050406030204" pitchFamily="18" charset="0"/>
                <a:ea typeface="Times New Roman" panose="02020603050405020304" pitchFamily="18" charset="0"/>
                <a:cs typeface="Times New Roman" panose="02020603050405020304" pitchFamily="18" charset="0"/>
              </a:rPr>
              <a:t>watch</a:t>
            </a:r>
            <a:r>
              <a:rPr lang="en-US" sz="2800" dirty="0">
                <a:solidFill>
                  <a:srgbClr val="222222"/>
                </a:solidFill>
                <a:effectLst/>
                <a:latin typeface="Cambria" panose="02040503050406030204" pitchFamily="18" charset="0"/>
                <a:ea typeface="Times New Roman" panose="02020603050405020304" pitchFamily="18" charset="0"/>
                <a:cs typeface="Times New Roman" panose="02020603050405020304" pitchFamily="18" charset="0"/>
              </a:rPr>
              <a:t>)__________ a movie at home tonight? </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06935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6209300-C50A-42F7-8CD2-A637AC4E2A2C}"/>
              </a:ext>
            </a:extLst>
          </p:cNvPr>
          <p:cNvSpPr/>
          <p:nvPr/>
        </p:nvSpPr>
        <p:spPr>
          <a:xfrm>
            <a:off x="304800" y="609600"/>
            <a:ext cx="8458200" cy="5632311"/>
          </a:xfrm>
          <a:prstGeom prst="rect">
            <a:avLst/>
          </a:prstGeom>
          <a:solidFill>
            <a:srgbClr val="92D050"/>
          </a:solidFill>
          <a:ln>
            <a:solidFill>
              <a:schemeClr val="accent5">
                <a:lumMod val="60000"/>
                <a:lumOff val="40000"/>
              </a:schemeClr>
            </a:solidFill>
          </a:ln>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tr-TR" sz="12000" b="1" dirty="0">
                <a:ln w="11430"/>
                <a:solidFill>
                  <a:srgbClr val="FF0000"/>
                </a:solidFill>
                <a:effectLst>
                  <a:outerShdw blurRad="50800" dist="39000" dir="5460000" algn="tl">
                    <a:srgbClr val="000000">
                      <a:alpha val="38000"/>
                    </a:srgbClr>
                  </a:outerShdw>
                </a:effectLst>
                <a:latin typeface="+mn-lt"/>
                <a:cs typeface="+mn-cs"/>
              </a:rPr>
              <a:t>The Present </a:t>
            </a:r>
          </a:p>
          <a:p>
            <a:pPr algn="ctr" fontAlgn="auto">
              <a:spcBef>
                <a:spcPts val="0"/>
              </a:spcBef>
              <a:spcAft>
                <a:spcPts val="0"/>
              </a:spcAft>
              <a:defRPr/>
            </a:pPr>
            <a:r>
              <a:rPr lang="tr-TR" sz="12000" b="1">
                <a:ln w="11430"/>
                <a:solidFill>
                  <a:srgbClr val="FF0000"/>
                </a:solidFill>
                <a:effectLst>
                  <a:outerShdw blurRad="50800" dist="39000" dir="5460000" algn="tl">
                    <a:srgbClr val="000000">
                      <a:alpha val="38000"/>
                    </a:srgbClr>
                  </a:outerShdw>
                </a:effectLst>
                <a:latin typeface="+mn-lt"/>
                <a:cs typeface="+mn-cs"/>
              </a:rPr>
              <a:t>Simple</a:t>
            </a:r>
          </a:p>
          <a:p>
            <a:pPr algn="ctr" fontAlgn="auto">
              <a:spcBef>
                <a:spcPts val="0"/>
              </a:spcBef>
              <a:spcAft>
                <a:spcPts val="0"/>
              </a:spcAft>
              <a:defRPr/>
            </a:pPr>
            <a:r>
              <a:rPr lang="tr-TR" sz="12000" b="1">
                <a:ln w="11430"/>
                <a:solidFill>
                  <a:srgbClr val="FF0000"/>
                </a:solidFill>
                <a:effectLst>
                  <a:outerShdw blurRad="50800" dist="39000" dir="5460000" algn="tl">
                    <a:srgbClr val="000000">
                      <a:alpha val="38000"/>
                    </a:srgbClr>
                  </a:outerShdw>
                </a:effectLst>
                <a:latin typeface="+mn-lt"/>
                <a:cs typeface="+mn-cs"/>
              </a:rPr>
              <a:t>Tense</a:t>
            </a:r>
            <a:endParaRPr lang="en-US" sz="12000" b="1" dirty="0">
              <a:ln w="11430"/>
              <a:solidFill>
                <a:srgbClr val="FF0000"/>
              </a:solidFill>
              <a:effectLst>
                <a:outerShdw blurRad="50800" dist="39000" dir="5460000" algn="tl">
                  <a:srgbClr val="000000">
                    <a:alpha val="38000"/>
                  </a:srgbClr>
                </a:outerShdw>
              </a:effectLst>
              <a:latin typeface="+mn-lt"/>
              <a:cs typeface="+mn-cs"/>
            </a:endParaRPr>
          </a:p>
        </p:txBody>
      </p:sp>
    </p:spTree>
    <p:extLst>
      <p:ext uri="{BB962C8B-B14F-4D97-AF65-F5344CB8AC3E}">
        <p14:creationId xmlns:p14="http://schemas.microsoft.com/office/powerpoint/2010/main" val="42739473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959CFE00-65D7-414B-AC9E-8F1EBE862DEE}"/>
              </a:ext>
            </a:extLst>
          </p:cNvPr>
          <p:cNvGraphicFramePr>
            <a:graphicFrameLocks noGrp="1"/>
          </p:cNvGraphicFramePr>
          <p:nvPr>
            <p:extLst>
              <p:ext uri="{D42A27DB-BD31-4B8C-83A1-F6EECF244321}">
                <p14:modId xmlns:p14="http://schemas.microsoft.com/office/powerpoint/2010/main" val="3878936895"/>
              </p:ext>
            </p:extLst>
          </p:nvPr>
        </p:nvGraphicFramePr>
        <p:xfrm>
          <a:off x="2514600" y="228601"/>
          <a:ext cx="7086600" cy="6019799"/>
        </p:xfrm>
        <a:graphic>
          <a:graphicData uri="http://schemas.openxmlformats.org/drawingml/2006/table">
            <a:tbl>
              <a:tblPr firstRow="1" bandRow="1">
                <a:tableStyleId>{F2DE63D5-997A-4646-A377-4702673A728D}</a:tableStyleId>
              </a:tblPr>
              <a:tblGrid>
                <a:gridCol w="3543300">
                  <a:extLst>
                    <a:ext uri="{9D8B030D-6E8A-4147-A177-3AD203B41FA5}">
                      <a16:colId xmlns:a16="http://schemas.microsoft.com/office/drawing/2014/main" val="20000"/>
                    </a:ext>
                  </a:extLst>
                </a:gridCol>
                <a:gridCol w="3543300">
                  <a:extLst>
                    <a:ext uri="{9D8B030D-6E8A-4147-A177-3AD203B41FA5}">
                      <a16:colId xmlns:a16="http://schemas.microsoft.com/office/drawing/2014/main" val="20001"/>
                    </a:ext>
                  </a:extLst>
                </a:gridCol>
              </a:tblGrid>
              <a:tr h="811533">
                <a:tc gridSpan="2">
                  <a:txBody>
                    <a:bodyPr/>
                    <a:lstStyle/>
                    <a:p>
                      <a:pPr algn="ctr"/>
                      <a:r>
                        <a:rPr lang="tr-TR" sz="2800" dirty="0">
                          <a:solidFill>
                            <a:srgbClr val="FF0000"/>
                          </a:solidFill>
                        </a:rPr>
                        <a:t>Positive</a:t>
                      </a:r>
                      <a:r>
                        <a:rPr lang="tr-TR" sz="2800" baseline="0" dirty="0">
                          <a:solidFill>
                            <a:srgbClr val="FF0000"/>
                          </a:solidFill>
                        </a:rPr>
                        <a:t> and Negative</a:t>
                      </a:r>
                      <a:endParaRPr lang="en-US" sz="2800" dirty="0">
                        <a:solidFill>
                          <a:srgbClr val="FF0000"/>
                        </a:solidFill>
                      </a:endParaRPr>
                    </a:p>
                  </a:txBody>
                  <a:tcPr/>
                </a:tc>
                <a:tc hMerge="1">
                  <a:txBody>
                    <a:bodyPr/>
                    <a:lstStyle/>
                    <a:p>
                      <a:endParaRPr lang="en-US"/>
                    </a:p>
                  </a:txBody>
                  <a:tcPr/>
                </a:tc>
                <a:extLst>
                  <a:ext uri="{0D108BD9-81ED-4DB2-BD59-A6C34878D82A}">
                    <a16:rowId xmlns:a16="http://schemas.microsoft.com/office/drawing/2014/main" val="10000"/>
                  </a:ext>
                </a:extLst>
              </a:tr>
              <a:tr h="2935197">
                <a:tc>
                  <a:txBody>
                    <a:bodyPr/>
                    <a:lstStyle/>
                    <a:p>
                      <a:pPr algn="ctr"/>
                      <a:endParaRPr lang="tr-TR" sz="2800" dirty="0"/>
                    </a:p>
                    <a:p>
                      <a:pPr algn="ctr"/>
                      <a:r>
                        <a:rPr lang="tr-TR" sz="2800" dirty="0"/>
                        <a:t>I</a:t>
                      </a:r>
                    </a:p>
                    <a:p>
                      <a:pPr algn="ctr"/>
                      <a:r>
                        <a:rPr lang="tr-TR" sz="2800" dirty="0"/>
                        <a:t>We</a:t>
                      </a:r>
                    </a:p>
                    <a:p>
                      <a:pPr algn="ctr"/>
                      <a:r>
                        <a:rPr lang="tr-TR" sz="2800" dirty="0"/>
                        <a:t>You</a:t>
                      </a:r>
                    </a:p>
                    <a:p>
                      <a:pPr algn="ctr"/>
                      <a:r>
                        <a:rPr lang="tr-TR" sz="2800" dirty="0"/>
                        <a:t>They</a:t>
                      </a:r>
                      <a:endParaRPr lang="en-US" sz="2800" dirty="0"/>
                    </a:p>
                  </a:txBody>
                  <a:tcPr>
                    <a:solidFill>
                      <a:schemeClr val="accent3">
                        <a:lumMod val="40000"/>
                        <a:lumOff val="60000"/>
                      </a:schemeClr>
                    </a:solidFill>
                  </a:tcPr>
                </a:tc>
                <a:tc>
                  <a:txBody>
                    <a:bodyPr/>
                    <a:lstStyle/>
                    <a:p>
                      <a:pPr algn="ctr"/>
                      <a:endParaRPr lang="tr-TR" sz="2800" dirty="0"/>
                    </a:p>
                    <a:p>
                      <a:pPr algn="ctr"/>
                      <a:r>
                        <a:rPr lang="tr-TR" sz="2800" dirty="0"/>
                        <a:t>like</a:t>
                      </a:r>
                      <a:r>
                        <a:rPr lang="tr-TR" sz="2800" baseline="0" dirty="0"/>
                        <a:t> cheese.</a:t>
                      </a:r>
                    </a:p>
                    <a:p>
                      <a:pPr algn="ctr"/>
                      <a:endParaRPr lang="tr-TR" sz="2800" baseline="0" dirty="0"/>
                    </a:p>
                    <a:p>
                      <a:pPr algn="ctr"/>
                      <a:r>
                        <a:rPr lang="tr-TR" sz="2800" baseline="0" dirty="0">
                          <a:solidFill>
                            <a:srgbClr val="FF0000"/>
                          </a:solidFill>
                        </a:rPr>
                        <a:t>don’t</a:t>
                      </a:r>
                      <a:r>
                        <a:rPr lang="tr-TR" sz="2800" baseline="0" dirty="0"/>
                        <a:t> </a:t>
                      </a:r>
                      <a:r>
                        <a:rPr lang="tr-TR" sz="2800" u="sng" baseline="0" dirty="0"/>
                        <a:t>like</a:t>
                      </a:r>
                      <a:r>
                        <a:rPr lang="tr-TR" sz="2800" baseline="0" dirty="0"/>
                        <a:t> cheese.</a:t>
                      </a:r>
                      <a:endParaRPr lang="en-US" sz="2800" dirty="0"/>
                    </a:p>
                  </a:txBody>
                  <a:tcPr>
                    <a:solidFill>
                      <a:schemeClr val="accent3">
                        <a:lumMod val="40000"/>
                        <a:lumOff val="60000"/>
                      </a:schemeClr>
                    </a:solidFill>
                  </a:tcPr>
                </a:tc>
                <a:extLst>
                  <a:ext uri="{0D108BD9-81ED-4DB2-BD59-A6C34878D82A}">
                    <a16:rowId xmlns:a16="http://schemas.microsoft.com/office/drawing/2014/main" val="10001"/>
                  </a:ext>
                </a:extLst>
              </a:tr>
              <a:tr h="2273069">
                <a:tc>
                  <a:txBody>
                    <a:bodyPr/>
                    <a:lstStyle/>
                    <a:p>
                      <a:pPr algn="ctr"/>
                      <a:endParaRPr lang="tr-TR" sz="2800" dirty="0"/>
                    </a:p>
                    <a:p>
                      <a:pPr algn="ctr"/>
                      <a:r>
                        <a:rPr lang="tr-TR" sz="2800" dirty="0"/>
                        <a:t>He</a:t>
                      </a:r>
                    </a:p>
                    <a:p>
                      <a:pPr algn="ctr"/>
                      <a:r>
                        <a:rPr lang="tr-TR" sz="2800" dirty="0"/>
                        <a:t>She </a:t>
                      </a:r>
                    </a:p>
                    <a:p>
                      <a:pPr algn="ctr"/>
                      <a:r>
                        <a:rPr lang="tr-TR" sz="2800" dirty="0"/>
                        <a:t>It</a:t>
                      </a:r>
                      <a:endParaRPr lang="en-US" sz="2800" dirty="0"/>
                    </a:p>
                  </a:txBody>
                  <a:tcPr>
                    <a:solidFill>
                      <a:schemeClr val="accent3">
                        <a:lumMod val="40000"/>
                        <a:lumOff val="60000"/>
                      </a:schemeClr>
                    </a:solidFill>
                  </a:tcPr>
                </a:tc>
                <a:tc>
                  <a:txBody>
                    <a:bodyPr/>
                    <a:lstStyle/>
                    <a:p>
                      <a:pPr algn="ctr"/>
                      <a:endParaRPr lang="tr-TR" sz="2800" dirty="0"/>
                    </a:p>
                    <a:p>
                      <a:pPr algn="ctr"/>
                      <a:r>
                        <a:rPr lang="tr-TR" sz="2800" dirty="0"/>
                        <a:t>like</a:t>
                      </a:r>
                      <a:r>
                        <a:rPr lang="tr-TR" sz="2800" dirty="0">
                          <a:solidFill>
                            <a:srgbClr val="FF0000"/>
                          </a:solidFill>
                        </a:rPr>
                        <a:t>s</a:t>
                      </a:r>
                      <a:r>
                        <a:rPr lang="tr-TR" sz="2800" baseline="0" dirty="0"/>
                        <a:t> cheese.</a:t>
                      </a:r>
                    </a:p>
                    <a:p>
                      <a:pPr algn="ctr"/>
                      <a:endParaRPr lang="tr-TR" sz="2800" baseline="0" dirty="0"/>
                    </a:p>
                    <a:p>
                      <a:pPr algn="ctr"/>
                      <a:r>
                        <a:rPr lang="tr-TR" sz="2800" baseline="0" dirty="0">
                          <a:solidFill>
                            <a:srgbClr val="FF0000"/>
                          </a:solidFill>
                        </a:rPr>
                        <a:t>doesn’t</a:t>
                      </a:r>
                      <a:r>
                        <a:rPr lang="tr-TR" sz="2800" baseline="0" dirty="0"/>
                        <a:t> </a:t>
                      </a:r>
                      <a:r>
                        <a:rPr lang="tr-TR" sz="2800" u="sng" baseline="0" dirty="0"/>
                        <a:t>like</a:t>
                      </a:r>
                      <a:r>
                        <a:rPr lang="tr-TR" sz="2800" baseline="0" dirty="0"/>
                        <a:t> cheese.</a:t>
                      </a:r>
                      <a:endParaRPr lang="en-US" sz="2800" dirty="0"/>
                    </a:p>
                  </a:txBody>
                  <a:tcPr>
                    <a:solidFill>
                      <a:schemeClr val="accent3">
                        <a:lumMod val="40000"/>
                        <a:lumOff val="60000"/>
                      </a:schemeClr>
                    </a:solidFill>
                  </a:tcPr>
                </a:tc>
                <a:extLst>
                  <a:ext uri="{0D108BD9-81ED-4DB2-BD59-A6C34878D82A}">
                    <a16:rowId xmlns:a16="http://schemas.microsoft.com/office/drawing/2014/main" val="10002"/>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C43F1EC7-B684-42BE-8BEA-7329126BA98E}"/>
              </a:ext>
            </a:extLst>
          </p:cNvPr>
          <p:cNvGraphicFramePr>
            <a:graphicFrameLocks noGrp="1"/>
          </p:cNvGraphicFramePr>
          <p:nvPr/>
        </p:nvGraphicFramePr>
        <p:xfrm>
          <a:off x="2743200" y="304801"/>
          <a:ext cx="6400800" cy="4513363"/>
        </p:xfrm>
        <a:graphic>
          <a:graphicData uri="http://schemas.openxmlformats.org/drawingml/2006/table">
            <a:tbl>
              <a:tblPr firstRow="1" bandRow="1">
                <a:tableStyleId>{10A1B5D5-9B99-4C35-A422-299274C87663}</a:tableStyleId>
              </a:tblPr>
              <a:tblGrid>
                <a:gridCol w="3276600">
                  <a:extLst>
                    <a:ext uri="{9D8B030D-6E8A-4147-A177-3AD203B41FA5}">
                      <a16:colId xmlns:a16="http://schemas.microsoft.com/office/drawing/2014/main" val="20000"/>
                    </a:ext>
                  </a:extLst>
                </a:gridCol>
                <a:gridCol w="3124200">
                  <a:extLst>
                    <a:ext uri="{9D8B030D-6E8A-4147-A177-3AD203B41FA5}">
                      <a16:colId xmlns:a16="http://schemas.microsoft.com/office/drawing/2014/main" val="20001"/>
                    </a:ext>
                  </a:extLst>
                </a:gridCol>
              </a:tblGrid>
              <a:tr h="703365">
                <a:tc gridSpan="2">
                  <a:txBody>
                    <a:bodyPr/>
                    <a:lstStyle/>
                    <a:p>
                      <a:pPr algn="ctr"/>
                      <a:r>
                        <a:rPr lang="tr-TR" sz="2800" dirty="0">
                          <a:solidFill>
                            <a:srgbClr val="FF0000"/>
                          </a:solidFill>
                        </a:rPr>
                        <a:t>Questions</a:t>
                      </a:r>
                      <a:r>
                        <a:rPr lang="tr-TR" sz="2800" baseline="0" dirty="0">
                          <a:solidFill>
                            <a:srgbClr val="FF0000"/>
                          </a:solidFill>
                        </a:rPr>
                        <a:t> and Short Answers</a:t>
                      </a:r>
                      <a:endParaRPr lang="en-US" sz="2800" dirty="0">
                        <a:solidFill>
                          <a:srgbClr val="FF0000"/>
                        </a:solidFill>
                      </a:endParaRPr>
                    </a:p>
                  </a:txBody>
                  <a:tcPr marT="45719" marB="45719">
                    <a:solidFill>
                      <a:srgbClr val="92D050"/>
                    </a:solidFill>
                  </a:tcPr>
                </a:tc>
                <a:tc hMerge="1">
                  <a:txBody>
                    <a:bodyPr/>
                    <a:lstStyle/>
                    <a:p>
                      <a:endParaRPr lang="en-US"/>
                    </a:p>
                  </a:txBody>
                  <a:tcPr/>
                </a:tc>
                <a:extLst>
                  <a:ext uri="{0D108BD9-81ED-4DB2-BD59-A6C34878D82A}">
                    <a16:rowId xmlns:a16="http://schemas.microsoft.com/office/drawing/2014/main" val="10000"/>
                  </a:ext>
                </a:extLst>
              </a:tr>
              <a:tr h="3809898">
                <a:tc>
                  <a:txBody>
                    <a:bodyPr/>
                    <a:lstStyle/>
                    <a:p>
                      <a:pPr lvl="1" algn="r"/>
                      <a:endParaRPr lang="tr-TR" sz="2000" dirty="0"/>
                    </a:p>
                    <a:p>
                      <a:pPr lvl="1" algn="r"/>
                      <a:r>
                        <a:rPr lang="tr-TR" sz="2400" dirty="0"/>
                        <a:t>I</a:t>
                      </a:r>
                    </a:p>
                    <a:p>
                      <a:pPr lvl="1" algn="r"/>
                      <a:r>
                        <a:rPr lang="tr-TR" sz="2400" dirty="0"/>
                        <a:t>      you</a:t>
                      </a:r>
                    </a:p>
                    <a:p>
                      <a:pPr lvl="1" algn="r"/>
                      <a:r>
                        <a:rPr lang="tr-TR" sz="2400" dirty="0"/>
                        <a:t>       we</a:t>
                      </a:r>
                    </a:p>
                    <a:p>
                      <a:pPr lvl="1" algn="r"/>
                      <a:r>
                        <a:rPr lang="tr-TR" sz="2000" dirty="0"/>
                        <a:t>they      </a:t>
                      </a:r>
                    </a:p>
                    <a:p>
                      <a:pPr lvl="1" algn="r"/>
                      <a:endParaRPr lang="tr-TR" sz="2000" dirty="0">
                        <a:solidFill>
                          <a:srgbClr val="00B050"/>
                        </a:solidFill>
                      </a:endParaRPr>
                    </a:p>
                    <a:p>
                      <a:pPr lvl="1" algn="r"/>
                      <a:endParaRPr lang="tr-TR" sz="2000" dirty="0"/>
                    </a:p>
                    <a:p>
                      <a:pPr lvl="1" algn="r"/>
                      <a:r>
                        <a:rPr lang="tr-TR" sz="2000" dirty="0"/>
                        <a:t> </a:t>
                      </a:r>
                      <a:endParaRPr lang="en-US" sz="2400" dirty="0"/>
                    </a:p>
                    <a:p>
                      <a:pPr lvl="1" algn="r"/>
                      <a:r>
                        <a:rPr lang="tr-TR" sz="2400" dirty="0"/>
                        <a:t>he</a:t>
                      </a:r>
                    </a:p>
                    <a:p>
                      <a:pPr lvl="1" algn="r"/>
                      <a:r>
                        <a:rPr lang="tr-TR" sz="2400" baseline="0" dirty="0"/>
                        <a:t>she </a:t>
                      </a:r>
                    </a:p>
                    <a:p>
                      <a:pPr lvl="1" algn="r"/>
                      <a:r>
                        <a:rPr lang="tr-TR" sz="2400" baseline="0" dirty="0"/>
                        <a:t> it</a:t>
                      </a:r>
                      <a:endParaRPr lang="en-US" sz="2400" dirty="0"/>
                    </a:p>
                  </a:txBody>
                  <a:tcPr marT="45719" marB="45719" anchor="ctr">
                    <a:lnR>
                      <a:noFill/>
                    </a:lnR>
                    <a:solidFill>
                      <a:schemeClr val="accent3">
                        <a:lumMod val="40000"/>
                        <a:lumOff val="60000"/>
                      </a:schemeClr>
                    </a:solidFill>
                  </a:tcPr>
                </a:tc>
                <a:tc>
                  <a:txBody>
                    <a:bodyPr/>
                    <a:lstStyle/>
                    <a:p>
                      <a:pPr algn="ctr"/>
                      <a:endParaRPr lang="tr-TR" sz="2000" dirty="0"/>
                    </a:p>
                    <a:p>
                      <a:pPr algn="ctr"/>
                      <a:endParaRPr lang="tr-TR" sz="2000" dirty="0"/>
                    </a:p>
                    <a:p>
                      <a:pPr algn="ctr"/>
                      <a:endParaRPr lang="tr-TR" sz="2000" dirty="0">
                        <a:solidFill>
                          <a:schemeClr val="accent3">
                            <a:lumMod val="40000"/>
                            <a:lumOff val="60000"/>
                          </a:schemeClr>
                        </a:solidFill>
                      </a:endParaRPr>
                    </a:p>
                    <a:p>
                      <a:pPr algn="ctr"/>
                      <a:endParaRPr lang="tr-TR" sz="2000" dirty="0"/>
                    </a:p>
                    <a:p>
                      <a:pPr algn="ctr"/>
                      <a:endParaRPr lang="tr-TR" sz="2000" dirty="0"/>
                    </a:p>
                    <a:p>
                      <a:pPr algn="ctr"/>
                      <a:r>
                        <a:rPr lang="tr-TR" sz="2400" dirty="0"/>
                        <a:t>like cheese?</a:t>
                      </a:r>
                      <a:endParaRPr lang="en-US" sz="2400" dirty="0"/>
                    </a:p>
                  </a:txBody>
                  <a:tcPr marT="45719" marB="45719">
                    <a:lnL>
                      <a:noFill/>
                    </a:lnL>
                    <a:solidFill>
                      <a:schemeClr val="accent3">
                        <a:lumMod val="40000"/>
                        <a:lumOff val="60000"/>
                      </a:schemeClr>
                    </a:solidFill>
                  </a:tcPr>
                </a:tc>
                <a:extLst>
                  <a:ext uri="{0D108BD9-81ED-4DB2-BD59-A6C34878D82A}">
                    <a16:rowId xmlns:a16="http://schemas.microsoft.com/office/drawing/2014/main" val="10001"/>
                  </a:ext>
                </a:extLst>
              </a:tr>
            </a:tbl>
          </a:graphicData>
        </a:graphic>
      </p:graphicFrame>
      <p:graphicFrame>
        <p:nvGraphicFramePr>
          <p:cNvPr id="4" name="Table 3">
            <a:extLst>
              <a:ext uri="{FF2B5EF4-FFF2-40B4-BE49-F238E27FC236}">
                <a16:creationId xmlns:a16="http://schemas.microsoft.com/office/drawing/2014/main" id="{E73FF724-C0E6-4A9E-969C-280580F449F9}"/>
              </a:ext>
            </a:extLst>
          </p:cNvPr>
          <p:cNvGraphicFramePr>
            <a:graphicFrameLocks noGrp="1"/>
          </p:cNvGraphicFramePr>
          <p:nvPr/>
        </p:nvGraphicFramePr>
        <p:xfrm>
          <a:off x="1905000" y="5181600"/>
          <a:ext cx="3581400" cy="1371600"/>
        </p:xfrm>
        <a:graphic>
          <a:graphicData uri="http://schemas.openxmlformats.org/drawingml/2006/table">
            <a:tbl>
              <a:tblPr firstRow="1" bandRow="1">
                <a:tableStyleId>{306799F8-075E-4A3A-A7F6-7FBC6576F1A4}</a:tableStyleId>
              </a:tblPr>
              <a:tblGrid>
                <a:gridCol w="3581400">
                  <a:extLst>
                    <a:ext uri="{9D8B030D-6E8A-4147-A177-3AD203B41FA5}">
                      <a16:colId xmlns:a16="http://schemas.microsoft.com/office/drawing/2014/main" val="20000"/>
                    </a:ext>
                  </a:extLst>
                </a:gridCol>
              </a:tblGrid>
              <a:tr h="687293">
                <a:tc>
                  <a:txBody>
                    <a:bodyPr/>
                    <a:lstStyle/>
                    <a:p>
                      <a:r>
                        <a:rPr lang="tr-TR" sz="2400" dirty="0">
                          <a:solidFill>
                            <a:srgbClr val="FF0000"/>
                          </a:solidFill>
                        </a:rPr>
                        <a:t>Yes,   I/we/they/you/</a:t>
                      </a:r>
                      <a:r>
                        <a:rPr lang="tr-TR" sz="2400" baseline="0" dirty="0">
                          <a:solidFill>
                            <a:srgbClr val="FF0000"/>
                          </a:solidFill>
                        </a:rPr>
                        <a:t>do</a:t>
                      </a:r>
                      <a:endParaRPr lang="en-US" sz="2400" dirty="0">
                        <a:solidFill>
                          <a:srgbClr val="FF0000"/>
                        </a:solidFill>
                      </a:endParaRPr>
                    </a:p>
                  </a:txBody>
                  <a:tcPr>
                    <a:solidFill>
                      <a:srgbClr val="92D050"/>
                    </a:solidFill>
                  </a:tcPr>
                </a:tc>
                <a:extLst>
                  <a:ext uri="{0D108BD9-81ED-4DB2-BD59-A6C34878D82A}">
                    <a16:rowId xmlns:a16="http://schemas.microsoft.com/office/drawing/2014/main" val="10000"/>
                  </a:ext>
                </a:extLst>
              </a:tr>
              <a:tr h="684307">
                <a:tc>
                  <a:txBody>
                    <a:bodyPr/>
                    <a:lstStyle/>
                    <a:p>
                      <a:r>
                        <a:rPr lang="tr-TR" sz="2400" dirty="0">
                          <a:solidFill>
                            <a:srgbClr val="FF0000"/>
                          </a:solidFill>
                        </a:rPr>
                        <a:t> Yes,    he/she/it</a:t>
                      </a:r>
                      <a:r>
                        <a:rPr lang="tr-TR" sz="2400" baseline="0" dirty="0">
                          <a:solidFill>
                            <a:srgbClr val="FF0000"/>
                          </a:solidFill>
                        </a:rPr>
                        <a:t> does</a:t>
                      </a:r>
                      <a:endParaRPr lang="en-US" sz="2400" dirty="0">
                        <a:solidFill>
                          <a:srgbClr val="FF0000"/>
                        </a:solidFill>
                      </a:endParaRPr>
                    </a:p>
                  </a:txBody>
                  <a:tcPr>
                    <a:solidFill>
                      <a:srgbClr val="92D050">
                        <a:alpha val="20000"/>
                      </a:srgbClr>
                    </a:solidFill>
                  </a:tcPr>
                </a:tc>
                <a:extLst>
                  <a:ext uri="{0D108BD9-81ED-4DB2-BD59-A6C34878D82A}">
                    <a16:rowId xmlns:a16="http://schemas.microsoft.com/office/drawing/2014/main" val="10001"/>
                  </a:ext>
                </a:extLst>
              </a:tr>
            </a:tbl>
          </a:graphicData>
        </a:graphic>
      </p:graphicFrame>
      <p:graphicFrame>
        <p:nvGraphicFramePr>
          <p:cNvPr id="5" name="Table 4">
            <a:extLst>
              <a:ext uri="{FF2B5EF4-FFF2-40B4-BE49-F238E27FC236}">
                <a16:creationId xmlns:a16="http://schemas.microsoft.com/office/drawing/2014/main" id="{4D24C6EB-68E6-49F6-8B9B-01FD3208BB8D}"/>
              </a:ext>
            </a:extLst>
          </p:cNvPr>
          <p:cNvGraphicFramePr>
            <a:graphicFrameLocks noGrp="1"/>
          </p:cNvGraphicFramePr>
          <p:nvPr/>
        </p:nvGraphicFramePr>
        <p:xfrm>
          <a:off x="6400800" y="5181600"/>
          <a:ext cx="3733800" cy="1371600"/>
        </p:xfrm>
        <a:graphic>
          <a:graphicData uri="http://schemas.openxmlformats.org/drawingml/2006/table">
            <a:tbl>
              <a:tblPr firstRow="1" bandRow="1">
                <a:tableStyleId>{21E4AEA4-8DFA-4A89-87EB-49C32662AFE0}</a:tableStyleId>
              </a:tblPr>
              <a:tblGrid>
                <a:gridCol w="3733800">
                  <a:extLst>
                    <a:ext uri="{9D8B030D-6E8A-4147-A177-3AD203B41FA5}">
                      <a16:colId xmlns:a16="http://schemas.microsoft.com/office/drawing/2014/main" val="20000"/>
                    </a:ext>
                  </a:extLst>
                </a:gridCol>
              </a:tblGrid>
              <a:tr h="712177">
                <a:tc>
                  <a:txBody>
                    <a:bodyPr/>
                    <a:lstStyle/>
                    <a:p>
                      <a:r>
                        <a:rPr lang="tr-TR" sz="2400" dirty="0">
                          <a:solidFill>
                            <a:srgbClr val="FF0000"/>
                          </a:solidFill>
                        </a:rPr>
                        <a:t>No,  I/we/you/they don’t</a:t>
                      </a:r>
                      <a:endParaRPr lang="en-US" sz="2400" dirty="0">
                        <a:solidFill>
                          <a:srgbClr val="FF0000"/>
                        </a:solidFill>
                      </a:endParaRPr>
                    </a:p>
                  </a:txBody>
                  <a:tcPr>
                    <a:solidFill>
                      <a:srgbClr val="92D050"/>
                    </a:solidFill>
                  </a:tcPr>
                </a:tc>
                <a:extLst>
                  <a:ext uri="{0D108BD9-81ED-4DB2-BD59-A6C34878D82A}">
                    <a16:rowId xmlns:a16="http://schemas.microsoft.com/office/drawing/2014/main" val="10000"/>
                  </a:ext>
                </a:extLst>
              </a:tr>
              <a:tr h="659423">
                <a:tc>
                  <a:txBody>
                    <a:bodyPr/>
                    <a:lstStyle/>
                    <a:p>
                      <a:r>
                        <a:rPr lang="tr-TR" sz="2400" dirty="0">
                          <a:solidFill>
                            <a:srgbClr val="FF0000"/>
                          </a:solidFill>
                        </a:rPr>
                        <a:t>No he/she/it doesn’t</a:t>
                      </a:r>
                      <a:r>
                        <a:rPr lang="tr-TR" sz="2400" dirty="0"/>
                        <a:t>.</a:t>
                      </a:r>
                      <a:endParaRPr lang="en-US" sz="2400" dirty="0"/>
                    </a:p>
                  </a:txBody>
                  <a:tcPr>
                    <a:solidFill>
                      <a:srgbClr val="92D050"/>
                    </a:solidFill>
                  </a:tcPr>
                </a:tc>
                <a:extLst>
                  <a:ext uri="{0D108BD9-81ED-4DB2-BD59-A6C34878D82A}">
                    <a16:rowId xmlns:a16="http://schemas.microsoft.com/office/drawing/2014/main" val="10001"/>
                  </a:ext>
                </a:extLst>
              </a:tr>
            </a:tbl>
          </a:graphicData>
        </a:graphic>
      </p:graphicFrame>
      <p:sp>
        <p:nvSpPr>
          <p:cNvPr id="4116" name="TextBox 5">
            <a:extLst>
              <a:ext uri="{FF2B5EF4-FFF2-40B4-BE49-F238E27FC236}">
                <a16:creationId xmlns:a16="http://schemas.microsoft.com/office/drawing/2014/main" id="{886E1FEE-CFD7-4A35-938F-C718E80410D6}"/>
              </a:ext>
            </a:extLst>
          </p:cNvPr>
          <p:cNvSpPr txBox="1">
            <a:spLocks noChangeArrowheads="1"/>
          </p:cNvSpPr>
          <p:nvPr/>
        </p:nvSpPr>
        <p:spPr bwMode="auto">
          <a:xfrm>
            <a:off x="3657600" y="1676401"/>
            <a:ext cx="685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tr-TR" altLang="en-US" sz="2800"/>
              <a:t>Do </a:t>
            </a:r>
            <a:endParaRPr lang="en-US" altLang="en-US" sz="2800"/>
          </a:p>
        </p:txBody>
      </p:sp>
      <p:sp>
        <p:nvSpPr>
          <p:cNvPr id="4117" name="TextBox 6">
            <a:extLst>
              <a:ext uri="{FF2B5EF4-FFF2-40B4-BE49-F238E27FC236}">
                <a16:creationId xmlns:a16="http://schemas.microsoft.com/office/drawing/2014/main" id="{8904D558-C945-4FC1-BD55-B8869E4A9AE7}"/>
              </a:ext>
            </a:extLst>
          </p:cNvPr>
          <p:cNvSpPr txBox="1">
            <a:spLocks noChangeArrowheads="1"/>
          </p:cNvSpPr>
          <p:nvPr/>
        </p:nvSpPr>
        <p:spPr bwMode="auto">
          <a:xfrm>
            <a:off x="3505200" y="3048000"/>
            <a:ext cx="9144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endParaRPr lang="tr-TR" altLang="en-US" sz="2800"/>
          </a:p>
          <a:p>
            <a:r>
              <a:rPr lang="tr-TR" altLang="en-US" sz="2800"/>
              <a:t>Does</a:t>
            </a:r>
            <a:endParaRPr lang="en-US" altLang="en-US" sz="2800"/>
          </a:p>
        </p:txBody>
      </p:sp>
      <p:cxnSp>
        <p:nvCxnSpPr>
          <p:cNvPr id="9" name="Straight Connector 8">
            <a:extLst>
              <a:ext uri="{FF2B5EF4-FFF2-40B4-BE49-F238E27FC236}">
                <a16:creationId xmlns:a16="http://schemas.microsoft.com/office/drawing/2014/main" id="{D9601017-5B59-49DC-842D-C65E5A5306B0}"/>
              </a:ext>
            </a:extLst>
          </p:cNvPr>
          <p:cNvCxnSpPr/>
          <p:nvPr/>
        </p:nvCxnSpPr>
        <p:spPr>
          <a:xfrm rot="5400000" flipH="1" flipV="1">
            <a:off x="3886200" y="2971800"/>
            <a:ext cx="158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BCC7E91C-BBD7-4B24-A516-783F90E18398}"/>
              </a:ext>
            </a:extLst>
          </p:cNvPr>
          <p:cNvCxnSpPr/>
          <p:nvPr/>
        </p:nvCxnSpPr>
        <p:spPr>
          <a:xfrm>
            <a:off x="3048000" y="3124200"/>
            <a:ext cx="2819400" cy="1588"/>
          </a:xfrm>
          <a:prstGeom prst="line">
            <a:avLst/>
          </a:prstGeom>
        </p:spPr>
        <p:style>
          <a:lnRef idx="3">
            <a:schemeClr val="accent3"/>
          </a:lnRef>
          <a:fillRef idx="0">
            <a:schemeClr val="accent3"/>
          </a:fillRef>
          <a:effectRef idx="2">
            <a:schemeClr val="accent3"/>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1239D35-ECAA-4F78-958B-D69015EEE872}"/>
              </a:ext>
            </a:extLst>
          </p:cNvPr>
          <p:cNvSpPr txBox="1"/>
          <p:nvPr/>
        </p:nvSpPr>
        <p:spPr>
          <a:xfrm>
            <a:off x="689113" y="424070"/>
            <a:ext cx="9660835" cy="4482766"/>
          </a:xfrm>
          <a:prstGeom prst="rect">
            <a:avLst/>
          </a:prstGeom>
          <a:noFill/>
        </p:spPr>
        <p:txBody>
          <a:bodyPr wrap="square" rtlCol="0">
            <a:spAutoFit/>
          </a:bodyPr>
          <a:lstStyle/>
          <a:p>
            <a:pPr algn="just">
              <a:lnSpc>
                <a:spcPct val="135000"/>
              </a:lnSpc>
            </a:pPr>
            <a:r>
              <a:rPr lang="en-US" sz="1800" b="1" i="1" dirty="0">
                <a:solidFill>
                  <a:srgbClr val="0000CC"/>
                </a:solidFill>
                <a:effectLst/>
                <a:latin typeface="Cambria" panose="02040503050406030204" pitchFamily="18" charset="0"/>
                <a:ea typeface="Times New Roman" panose="02020603050405020304" pitchFamily="18" charset="0"/>
                <a:cs typeface="Times New Roman" panose="02020603050405020304" pitchFamily="18" charset="0"/>
              </a:rPr>
              <a:t>I. Underline the correct answers</a:t>
            </a:r>
            <a:endParaRPr lang="en-US" sz="1800" b="1" dirty="0">
              <a:solidFill>
                <a:srgbClr val="C00000"/>
              </a:solidFill>
              <a:effectLst/>
              <a:latin typeface="Cambria" panose="02040503050406030204" pitchFamily="18" charset="0"/>
              <a:ea typeface="Times New Roman" panose="02020603050405020304" pitchFamily="18" charset="0"/>
              <a:cs typeface="Times New Roman" panose="02020603050405020304" pitchFamily="18" charset="0"/>
            </a:endParaRPr>
          </a:p>
          <a:p>
            <a:pPr marL="0" marR="0" algn="just">
              <a:lnSpc>
                <a:spcPct val="135000"/>
              </a:lnSpc>
              <a:spcBef>
                <a:spcPts val="0"/>
              </a:spcBef>
              <a:spcAft>
                <a:spcPts val="0"/>
              </a:spcAft>
            </a:pPr>
            <a:r>
              <a:rPr lang="en-US" sz="1800" b="1" dirty="0">
                <a:solidFill>
                  <a:srgbClr val="C00000"/>
                </a:solidFill>
                <a:effectLst/>
                <a:latin typeface="Cambria" panose="02040503050406030204" pitchFamily="18" charset="0"/>
                <a:ea typeface="Times New Roman" panose="02020603050405020304" pitchFamily="18" charset="0"/>
                <a:cs typeface="Times New Roman" panose="02020603050405020304" pitchFamily="18" charset="0"/>
              </a:rPr>
              <a:t>1.        </a:t>
            </a:r>
            <a:r>
              <a:rPr lang="en-US" sz="18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We sometimes </a:t>
            </a:r>
            <a:r>
              <a:rPr lang="en-US" sz="1800" dirty="0">
                <a:solidFill>
                  <a:srgbClr val="0070C0"/>
                </a:solidFill>
                <a:effectLst/>
                <a:latin typeface="Cambria" panose="02040503050406030204" pitchFamily="18" charset="0"/>
                <a:ea typeface="Times New Roman" panose="02020603050405020304" pitchFamily="18" charset="0"/>
                <a:cs typeface="Times New Roman" panose="02020603050405020304" pitchFamily="18" charset="0"/>
              </a:rPr>
              <a:t>(</a:t>
            </a:r>
            <a:r>
              <a:rPr lang="en-US" sz="1800" b="1" dirty="0">
                <a:solidFill>
                  <a:srgbClr val="0000CC"/>
                </a:solidFill>
                <a:effectLst/>
                <a:latin typeface="Cambria" panose="02040503050406030204" pitchFamily="18" charset="0"/>
                <a:ea typeface="Times New Roman" panose="02020603050405020304" pitchFamily="18" charset="0"/>
                <a:cs typeface="Times New Roman" panose="02020603050405020304" pitchFamily="18" charset="0"/>
              </a:rPr>
              <a:t>read/ reads</a:t>
            </a:r>
            <a:r>
              <a:rPr lang="en-US" sz="1800" dirty="0">
                <a:solidFill>
                  <a:srgbClr val="0070C0"/>
                </a:solidFill>
                <a:effectLst/>
                <a:latin typeface="Cambria" panose="02040503050406030204" pitchFamily="18" charset="0"/>
                <a:ea typeface="Times New Roman" panose="02020603050405020304" pitchFamily="18" charset="0"/>
                <a:cs typeface="Times New Roman" panose="02020603050405020304" pitchFamily="18" charset="0"/>
              </a:rPr>
              <a:t>) </a:t>
            </a:r>
            <a:r>
              <a:rPr lang="en-US" sz="18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books.</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35000"/>
              </a:lnSpc>
              <a:spcBef>
                <a:spcPts val="0"/>
              </a:spcBef>
              <a:spcAft>
                <a:spcPts val="0"/>
              </a:spcAft>
            </a:pPr>
            <a:r>
              <a:rPr lang="en-US" sz="1800" b="1" dirty="0">
                <a:solidFill>
                  <a:srgbClr val="C00000"/>
                </a:solidFill>
                <a:effectLst/>
                <a:latin typeface="Cambria" panose="02040503050406030204" pitchFamily="18" charset="0"/>
                <a:ea typeface="Times New Roman" panose="02020603050405020304" pitchFamily="18" charset="0"/>
                <a:cs typeface="Times New Roman" panose="02020603050405020304" pitchFamily="18" charset="0"/>
              </a:rPr>
              <a:t>2.        </a:t>
            </a:r>
            <a:r>
              <a:rPr lang="en-US" sz="18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Emily </a:t>
            </a:r>
            <a:r>
              <a:rPr lang="en-US" sz="1800" dirty="0">
                <a:solidFill>
                  <a:srgbClr val="0070C0"/>
                </a:solidFill>
                <a:effectLst/>
                <a:latin typeface="Cambria" panose="02040503050406030204" pitchFamily="18" charset="0"/>
                <a:ea typeface="Times New Roman" panose="02020603050405020304" pitchFamily="18" charset="0"/>
                <a:cs typeface="Times New Roman" panose="02020603050405020304" pitchFamily="18" charset="0"/>
              </a:rPr>
              <a:t>(</a:t>
            </a:r>
            <a:r>
              <a:rPr lang="en-US" sz="1800" b="1" dirty="0">
                <a:solidFill>
                  <a:srgbClr val="0000CC"/>
                </a:solidFill>
                <a:effectLst/>
                <a:latin typeface="Cambria" panose="02040503050406030204" pitchFamily="18" charset="0"/>
                <a:ea typeface="Times New Roman" panose="02020603050405020304" pitchFamily="18" charset="0"/>
                <a:cs typeface="Times New Roman" panose="02020603050405020304" pitchFamily="18" charset="0"/>
              </a:rPr>
              <a:t>go/ goes</a:t>
            </a:r>
            <a:r>
              <a:rPr lang="en-US" sz="1800" dirty="0">
                <a:solidFill>
                  <a:srgbClr val="0070C0"/>
                </a:solidFill>
                <a:effectLst/>
                <a:latin typeface="Cambria" panose="02040503050406030204" pitchFamily="18" charset="0"/>
                <a:ea typeface="Times New Roman" panose="02020603050405020304" pitchFamily="18" charset="0"/>
                <a:cs typeface="Times New Roman" panose="02020603050405020304" pitchFamily="18" charset="0"/>
              </a:rPr>
              <a:t>) </a:t>
            </a:r>
            <a:r>
              <a:rPr lang="en-US" sz="18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to the art club.</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35000"/>
              </a:lnSpc>
              <a:spcBef>
                <a:spcPts val="0"/>
              </a:spcBef>
              <a:spcAft>
                <a:spcPts val="0"/>
              </a:spcAft>
            </a:pPr>
            <a:r>
              <a:rPr lang="en-US" sz="1800" b="1" dirty="0">
                <a:solidFill>
                  <a:srgbClr val="C00000"/>
                </a:solidFill>
                <a:effectLst/>
                <a:latin typeface="Cambria" panose="02040503050406030204" pitchFamily="18" charset="0"/>
                <a:ea typeface="Times New Roman" panose="02020603050405020304" pitchFamily="18" charset="0"/>
                <a:cs typeface="Times New Roman" panose="02020603050405020304" pitchFamily="18" charset="0"/>
              </a:rPr>
              <a:t>3.        </a:t>
            </a:r>
            <a:r>
              <a:rPr lang="en-US" sz="18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It often</a:t>
            </a:r>
            <a:r>
              <a:rPr lang="en-US" sz="1800" dirty="0">
                <a:solidFill>
                  <a:srgbClr val="0070C0"/>
                </a:solidFill>
                <a:effectLst/>
                <a:latin typeface="Cambria" panose="02040503050406030204" pitchFamily="18" charset="0"/>
                <a:ea typeface="Times New Roman" panose="02020603050405020304" pitchFamily="18" charset="0"/>
                <a:cs typeface="Times New Roman" panose="02020603050405020304" pitchFamily="18" charset="0"/>
              </a:rPr>
              <a:t> (</a:t>
            </a:r>
            <a:r>
              <a:rPr lang="en-US" sz="1800" b="1" dirty="0">
                <a:solidFill>
                  <a:srgbClr val="0000CC"/>
                </a:solidFill>
                <a:effectLst/>
                <a:latin typeface="Cambria" panose="02040503050406030204" pitchFamily="18" charset="0"/>
                <a:ea typeface="Times New Roman" panose="02020603050405020304" pitchFamily="18" charset="0"/>
                <a:cs typeface="Times New Roman" panose="02020603050405020304" pitchFamily="18" charset="0"/>
              </a:rPr>
              <a:t>rain/rains</a:t>
            </a:r>
            <a:r>
              <a:rPr lang="en-US" sz="1800" dirty="0">
                <a:solidFill>
                  <a:srgbClr val="0070C0"/>
                </a:solidFill>
                <a:effectLst/>
                <a:latin typeface="Cambria" panose="02040503050406030204" pitchFamily="18" charset="0"/>
                <a:ea typeface="Times New Roman" panose="02020603050405020304" pitchFamily="18" charset="0"/>
                <a:cs typeface="Times New Roman" panose="02020603050405020304" pitchFamily="18" charset="0"/>
              </a:rPr>
              <a:t>) </a:t>
            </a:r>
            <a:r>
              <a:rPr lang="en-US" sz="18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on Sundays.</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35000"/>
              </a:lnSpc>
              <a:spcBef>
                <a:spcPts val="0"/>
              </a:spcBef>
              <a:spcAft>
                <a:spcPts val="0"/>
              </a:spcAft>
            </a:pPr>
            <a:r>
              <a:rPr lang="en-US" sz="1800" b="1" dirty="0">
                <a:solidFill>
                  <a:srgbClr val="C00000"/>
                </a:solidFill>
                <a:effectLst/>
                <a:latin typeface="Cambria" panose="02040503050406030204" pitchFamily="18" charset="0"/>
                <a:ea typeface="Times New Roman" panose="02020603050405020304" pitchFamily="18" charset="0"/>
                <a:cs typeface="Times New Roman" panose="02020603050405020304" pitchFamily="18" charset="0"/>
              </a:rPr>
              <a:t>4.        </a:t>
            </a:r>
            <a:r>
              <a:rPr lang="en-US" sz="18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Pete and his sister </a:t>
            </a:r>
            <a:r>
              <a:rPr lang="en-US" sz="1800" dirty="0">
                <a:solidFill>
                  <a:srgbClr val="0070C0"/>
                </a:solidFill>
                <a:effectLst/>
                <a:latin typeface="Cambria" panose="02040503050406030204" pitchFamily="18" charset="0"/>
                <a:ea typeface="Times New Roman" panose="02020603050405020304" pitchFamily="18" charset="0"/>
                <a:cs typeface="Times New Roman" panose="02020603050405020304" pitchFamily="18" charset="0"/>
              </a:rPr>
              <a:t>(</a:t>
            </a:r>
            <a:r>
              <a:rPr lang="en-US" sz="1800" b="1" dirty="0">
                <a:solidFill>
                  <a:srgbClr val="0000CC"/>
                </a:solidFill>
                <a:effectLst/>
                <a:latin typeface="Cambria" panose="02040503050406030204" pitchFamily="18" charset="0"/>
                <a:ea typeface="Times New Roman" panose="02020603050405020304" pitchFamily="18" charset="0"/>
                <a:cs typeface="Times New Roman" panose="02020603050405020304" pitchFamily="18" charset="0"/>
              </a:rPr>
              <a:t>wash/washes</a:t>
            </a:r>
            <a:r>
              <a:rPr lang="en-US" sz="1800" dirty="0">
                <a:solidFill>
                  <a:srgbClr val="0070C0"/>
                </a:solidFill>
                <a:effectLst/>
                <a:latin typeface="Cambria" panose="02040503050406030204" pitchFamily="18" charset="0"/>
                <a:ea typeface="Times New Roman" panose="02020603050405020304" pitchFamily="18" charset="0"/>
                <a:cs typeface="Times New Roman" panose="02020603050405020304" pitchFamily="18" charset="0"/>
              </a:rPr>
              <a:t>) </a:t>
            </a:r>
            <a:r>
              <a:rPr lang="en-US" sz="18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the family car.</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35000"/>
              </a:lnSpc>
              <a:spcBef>
                <a:spcPts val="0"/>
              </a:spcBef>
              <a:spcAft>
                <a:spcPts val="0"/>
              </a:spcAft>
            </a:pPr>
            <a:r>
              <a:rPr lang="en-US" sz="1800" b="1" dirty="0">
                <a:solidFill>
                  <a:srgbClr val="C00000"/>
                </a:solidFill>
                <a:effectLst/>
                <a:latin typeface="Cambria" panose="02040503050406030204" pitchFamily="18" charset="0"/>
                <a:ea typeface="Times New Roman" panose="02020603050405020304" pitchFamily="18" charset="0"/>
                <a:cs typeface="Times New Roman" panose="02020603050405020304" pitchFamily="18" charset="0"/>
              </a:rPr>
              <a:t>5.        </a:t>
            </a:r>
            <a:r>
              <a:rPr lang="en-US" sz="18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I always </a:t>
            </a:r>
            <a:r>
              <a:rPr lang="en-US" sz="1800" dirty="0">
                <a:solidFill>
                  <a:srgbClr val="0070C0"/>
                </a:solidFill>
                <a:effectLst/>
                <a:latin typeface="Cambria" panose="02040503050406030204" pitchFamily="18" charset="0"/>
                <a:ea typeface="Times New Roman" panose="02020603050405020304" pitchFamily="18" charset="0"/>
                <a:cs typeface="Times New Roman" panose="02020603050405020304" pitchFamily="18" charset="0"/>
              </a:rPr>
              <a:t>(</a:t>
            </a:r>
            <a:r>
              <a:rPr lang="en-US" sz="1800" b="1" dirty="0">
                <a:solidFill>
                  <a:srgbClr val="0000CC"/>
                </a:solidFill>
                <a:effectLst/>
                <a:latin typeface="Cambria" panose="02040503050406030204" pitchFamily="18" charset="0"/>
                <a:ea typeface="Times New Roman" panose="02020603050405020304" pitchFamily="18" charset="0"/>
                <a:cs typeface="Times New Roman" panose="02020603050405020304" pitchFamily="18" charset="0"/>
              </a:rPr>
              <a:t>hurry/ hurries</a:t>
            </a:r>
            <a:r>
              <a:rPr lang="en-US" sz="1800" dirty="0">
                <a:solidFill>
                  <a:srgbClr val="0070C0"/>
                </a:solidFill>
                <a:effectLst/>
                <a:latin typeface="Cambria" panose="02040503050406030204" pitchFamily="18" charset="0"/>
                <a:ea typeface="Times New Roman" panose="02020603050405020304" pitchFamily="18" charset="0"/>
                <a:cs typeface="Times New Roman" panose="02020603050405020304" pitchFamily="18" charset="0"/>
              </a:rPr>
              <a:t>) </a:t>
            </a:r>
            <a:r>
              <a:rPr lang="en-US" sz="18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to the bus stop.</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35000"/>
              </a:lnSpc>
              <a:spcBef>
                <a:spcPts val="0"/>
              </a:spcBef>
              <a:spcAft>
                <a:spcPts val="0"/>
              </a:spcAft>
            </a:pPr>
            <a:r>
              <a:rPr lang="en-US" sz="1800" b="1" dirty="0">
                <a:solidFill>
                  <a:srgbClr val="C00000"/>
                </a:solidFill>
                <a:effectLst/>
                <a:latin typeface="Cambria" panose="02040503050406030204" pitchFamily="18" charset="0"/>
                <a:ea typeface="Times New Roman" panose="02020603050405020304" pitchFamily="18" charset="0"/>
                <a:cs typeface="Times New Roman" panose="02020603050405020304" pitchFamily="18" charset="0"/>
              </a:rPr>
              <a:t>6.        </a:t>
            </a:r>
            <a:r>
              <a:rPr lang="en-US" sz="18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She </a:t>
            </a:r>
            <a:r>
              <a:rPr lang="en-US" sz="1800" dirty="0">
                <a:solidFill>
                  <a:srgbClr val="0070C0"/>
                </a:solidFill>
                <a:effectLst/>
                <a:latin typeface="Cambria" panose="02040503050406030204" pitchFamily="18" charset="0"/>
                <a:ea typeface="Times New Roman" panose="02020603050405020304" pitchFamily="18" charset="0"/>
                <a:cs typeface="Times New Roman" panose="02020603050405020304" pitchFamily="18" charset="0"/>
              </a:rPr>
              <a:t>(</a:t>
            </a:r>
            <a:r>
              <a:rPr lang="en-US" sz="1800" b="1" dirty="0">
                <a:solidFill>
                  <a:srgbClr val="0000CC"/>
                </a:solidFill>
                <a:effectLst/>
                <a:latin typeface="Cambria" panose="02040503050406030204" pitchFamily="18" charset="0"/>
                <a:ea typeface="Times New Roman" panose="02020603050405020304" pitchFamily="18" charset="0"/>
                <a:cs typeface="Times New Roman" panose="02020603050405020304" pitchFamily="18" charset="0"/>
              </a:rPr>
              <a:t>speak/ speaks</a:t>
            </a:r>
            <a:r>
              <a:rPr lang="en-US" sz="1800" dirty="0">
                <a:solidFill>
                  <a:srgbClr val="0070C0"/>
                </a:solidFill>
                <a:effectLst/>
                <a:latin typeface="Cambria" panose="02040503050406030204" pitchFamily="18" charset="0"/>
                <a:ea typeface="Times New Roman" panose="02020603050405020304" pitchFamily="18" charset="0"/>
                <a:cs typeface="Times New Roman" panose="02020603050405020304" pitchFamily="18" charset="0"/>
              </a:rPr>
              <a:t>)</a:t>
            </a:r>
            <a:r>
              <a:rPr lang="en-US" sz="18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 four languages.</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35000"/>
              </a:lnSpc>
              <a:spcBef>
                <a:spcPts val="0"/>
              </a:spcBef>
              <a:spcAft>
                <a:spcPts val="0"/>
              </a:spcAft>
            </a:pPr>
            <a:r>
              <a:rPr lang="en-US" sz="1800" b="1" dirty="0">
                <a:solidFill>
                  <a:srgbClr val="C00000"/>
                </a:solidFill>
                <a:effectLst/>
                <a:latin typeface="Cambria" panose="02040503050406030204" pitchFamily="18" charset="0"/>
                <a:ea typeface="Times New Roman" panose="02020603050405020304" pitchFamily="18" charset="0"/>
                <a:cs typeface="Times New Roman" panose="02020603050405020304" pitchFamily="18" charset="0"/>
              </a:rPr>
              <a:t>7.        </a:t>
            </a:r>
            <a:r>
              <a:rPr lang="en-US" sz="18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Jane is a teacher. She </a:t>
            </a:r>
            <a:r>
              <a:rPr lang="en-US" sz="1800" dirty="0">
                <a:solidFill>
                  <a:srgbClr val="0070C0"/>
                </a:solidFill>
                <a:effectLst/>
                <a:latin typeface="Cambria" panose="02040503050406030204" pitchFamily="18" charset="0"/>
                <a:ea typeface="Times New Roman" panose="02020603050405020304" pitchFamily="18" charset="0"/>
                <a:cs typeface="Times New Roman" panose="02020603050405020304" pitchFamily="18" charset="0"/>
              </a:rPr>
              <a:t>(</a:t>
            </a:r>
            <a:r>
              <a:rPr lang="en-US" sz="1800" b="1" dirty="0">
                <a:solidFill>
                  <a:srgbClr val="0000CC"/>
                </a:solidFill>
                <a:effectLst/>
                <a:latin typeface="Cambria" panose="02040503050406030204" pitchFamily="18" charset="0"/>
                <a:ea typeface="Times New Roman" panose="02020603050405020304" pitchFamily="18" charset="0"/>
                <a:cs typeface="Times New Roman" panose="02020603050405020304" pitchFamily="18" charset="0"/>
              </a:rPr>
              <a:t>teach/ teaches</a:t>
            </a:r>
            <a:r>
              <a:rPr lang="en-US" sz="1800" dirty="0">
                <a:solidFill>
                  <a:srgbClr val="0070C0"/>
                </a:solidFill>
                <a:effectLst/>
                <a:latin typeface="Cambria" panose="02040503050406030204" pitchFamily="18" charset="0"/>
                <a:ea typeface="Times New Roman" panose="02020603050405020304" pitchFamily="18" charset="0"/>
                <a:cs typeface="Times New Roman" panose="02020603050405020304" pitchFamily="18" charset="0"/>
              </a:rPr>
              <a:t>)</a:t>
            </a:r>
            <a:r>
              <a:rPr lang="en-US" sz="18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 French.</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35000"/>
              </a:lnSpc>
              <a:spcBef>
                <a:spcPts val="0"/>
              </a:spcBef>
              <a:spcAft>
                <a:spcPts val="0"/>
              </a:spcAft>
            </a:pPr>
            <a:r>
              <a:rPr lang="en-US" sz="1800" b="1" dirty="0">
                <a:solidFill>
                  <a:srgbClr val="C00000"/>
                </a:solidFill>
                <a:effectLst/>
                <a:latin typeface="Cambria" panose="02040503050406030204" pitchFamily="18" charset="0"/>
                <a:ea typeface="Times New Roman" panose="02020603050405020304" pitchFamily="18" charset="0"/>
                <a:cs typeface="Times New Roman" panose="02020603050405020304" pitchFamily="18" charset="0"/>
              </a:rPr>
              <a:t>8.        </a:t>
            </a:r>
            <a:r>
              <a:rPr lang="en-US" sz="18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Those shoes </a:t>
            </a:r>
            <a:r>
              <a:rPr lang="en-US" sz="1800" dirty="0">
                <a:solidFill>
                  <a:srgbClr val="0070C0"/>
                </a:solidFill>
                <a:effectLst/>
                <a:latin typeface="Cambria" panose="02040503050406030204" pitchFamily="18" charset="0"/>
                <a:ea typeface="Times New Roman" panose="02020603050405020304" pitchFamily="18" charset="0"/>
                <a:cs typeface="Times New Roman" panose="02020603050405020304" pitchFamily="18" charset="0"/>
              </a:rPr>
              <a:t>(</a:t>
            </a:r>
            <a:r>
              <a:rPr lang="en-US" sz="1800" b="1" dirty="0">
                <a:solidFill>
                  <a:srgbClr val="0000CC"/>
                </a:solidFill>
                <a:effectLst/>
                <a:latin typeface="Cambria" panose="02040503050406030204" pitchFamily="18" charset="0"/>
                <a:ea typeface="Times New Roman" panose="02020603050405020304" pitchFamily="18" charset="0"/>
                <a:cs typeface="Times New Roman" panose="02020603050405020304" pitchFamily="18" charset="0"/>
              </a:rPr>
              <a:t>cost/ costs</a:t>
            </a:r>
            <a:r>
              <a:rPr lang="en-US" sz="1800" dirty="0">
                <a:solidFill>
                  <a:srgbClr val="0070C0"/>
                </a:solidFill>
                <a:effectLst/>
                <a:latin typeface="Cambria" panose="02040503050406030204" pitchFamily="18" charset="0"/>
                <a:ea typeface="Times New Roman" panose="02020603050405020304" pitchFamily="18" charset="0"/>
                <a:cs typeface="Times New Roman" panose="02020603050405020304" pitchFamily="18" charset="0"/>
              </a:rPr>
              <a:t>) </a:t>
            </a:r>
            <a:r>
              <a:rPr lang="en-US" sz="18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too much.</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35000"/>
              </a:lnSpc>
              <a:spcBef>
                <a:spcPts val="0"/>
              </a:spcBef>
              <a:spcAft>
                <a:spcPts val="0"/>
              </a:spcAft>
            </a:pPr>
            <a:r>
              <a:rPr lang="en-US" sz="1800" b="1" dirty="0">
                <a:solidFill>
                  <a:srgbClr val="C00000"/>
                </a:solidFill>
                <a:effectLst/>
                <a:latin typeface="Cambria" panose="02040503050406030204" pitchFamily="18" charset="0"/>
                <a:ea typeface="Times New Roman" panose="02020603050405020304" pitchFamily="18" charset="0"/>
                <a:cs typeface="Times New Roman" panose="02020603050405020304" pitchFamily="18" charset="0"/>
              </a:rPr>
              <a:t>9.        </a:t>
            </a:r>
            <a:r>
              <a:rPr lang="en-US" sz="18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My sister </a:t>
            </a:r>
            <a:r>
              <a:rPr lang="en-US" sz="1800" dirty="0">
                <a:solidFill>
                  <a:srgbClr val="0070C0"/>
                </a:solidFill>
                <a:effectLst/>
                <a:latin typeface="Cambria" panose="02040503050406030204" pitchFamily="18" charset="0"/>
                <a:ea typeface="Times New Roman" panose="02020603050405020304" pitchFamily="18" charset="0"/>
                <a:cs typeface="Times New Roman" panose="02020603050405020304" pitchFamily="18" charset="0"/>
              </a:rPr>
              <a:t>(</a:t>
            </a:r>
            <a:r>
              <a:rPr lang="en-US" sz="1800" b="1" dirty="0">
                <a:solidFill>
                  <a:srgbClr val="0000CC"/>
                </a:solidFill>
                <a:effectLst/>
                <a:latin typeface="Cambria" panose="02040503050406030204" pitchFamily="18" charset="0"/>
                <a:ea typeface="Times New Roman" panose="02020603050405020304" pitchFamily="18" charset="0"/>
                <a:cs typeface="Times New Roman" panose="02020603050405020304" pitchFamily="18" charset="0"/>
              </a:rPr>
              <a:t>go/ goes</a:t>
            </a:r>
            <a:r>
              <a:rPr lang="en-US" sz="1800" dirty="0">
                <a:solidFill>
                  <a:srgbClr val="0070C0"/>
                </a:solidFill>
                <a:effectLst/>
                <a:latin typeface="Cambria" panose="02040503050406030204" pitchFamily="18" charset="0"/>
                <a:ea typeface="Times New Roman" panose="02020603050405020304" pitchFamily="18" charset="0"/>
                <a:cs typeface="Times New Roman" panose="02020603050405020304" pitchFamily="18" charset="0"/>
              </a:rPr>
              <a:t>) </a:t>
            </a:r>
            <a:r>
              <a:rPr lang="en-US" sz="18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to the library once a week.</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35000"/>
              </a:lnSpc>
              <a:spcBef>
                <a:spcPts val="0"/>
              </a:spcBef>
              <a:spcAft>
                <a:spcPts val="0"/>
              </a:spcAft>
            </a:pPr>
            <a:r>
              <a:rPr lang="en-US" sz="1800" b="1" dirty="0">
                <a:solidFill>
                  <a:srgbClr val="C00000"/>
                </a:solidFill>
                <a:effectLst/>
                <a:latin typeface="Cambria" panose="02040503050406030204" pitchFamily="18" charset="0"/>
                <a:ea typeface="Times New Roman" panose="02020603050405020304" pitchFamily="18" charset="0"/>
                <a:cs typeface="Times New Roman" panose="02020603050405020304" pitchFamily="18" charset="0"/>
              </a:rPr>
              <a:t>10.        </a:t>
            </a:r>
            <a:r>
              <a:rPr lang="en-US" sz="18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We both </a:t>
            </a:r>
            <a:r>
              <a:rPr lang="en-US" sz="1800" dirty="0">
                <a:solidFill>
                  <a:srgbClr val="0070C0"/>
                </a:solidFill>
                <a:effectLst/>
                <a:latin typeface="Cambria" panose="02040503050406030204" pitchFamily="18" charset="0"/>
                <a:ea typeface="Times New Roman" panose="02020603050405020304" pitchFamily="18" charset="0"/>
                <a:cs typeface="Times New Roman" panose="02020603050405020304" pitchFamily="18" charset="0"/>
              </a:rPr>
              <a:t>(</a:t>
            </a:r>
            <a:r>
              <a:rPr lang="en-US" sz="1800" b="1" dirty="0">
                <a:solidFill>
                  <a:srgbClr val="0000CC"/>
                </a:solidFill>
                <a:effectLst/>
                <a:latin typeface="Cambria" panose="02040503050406030204" pitchFamily="18" charset="0"/>
                <a:ea typeface="Times New Roman" panose="02020603050405020304" pitchFamily="18" charset="0"/>
                <a:cs typeface="Times New Roman" panose="02020603050405020304" pitchFamily="18" charset="0"/>
              </a:rPr>
              <a:t>listen/ listens</a:t>
            </a:r>
            <a:r>
              <a:rPr lang="en-US" sz="1800" dirty="0">
                <a:solidFill>
                  <a:srgbClr val="0070C0"/>
                </a:solidFill>
                <a:effectLst/>
                <a:latin typeface="Cambria" panose="02040503050406030204" pitchFamily="18" charset="0"/>
                <a:ea typeface="Times New Roman" panose="02020603050405020304" pitchFamily="18" charset="0"/>
                <a:cs typeface="Times New Roman" panose="02020603050405020304" pitchFamily="18" charset="0"/>
              </a:rPr>
              <a:t>) </a:t>
            </a:r>
            <a:r>
              <a:rPr lang="en-US" sz="18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to the radio in the morning.</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4576028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0502090-78B3-4376-A0DD-05AE52B88691}"/>
              </a:ext>
            </a:extLst>
          </p:cNvPr>
          <p:cNvSpPr txBox="1"/>
          <p:nvPr/>
        </p:nvSpPr>
        <p:spPr>
          <a:xfrm>
            <a:off x="617143" y="413159"/>
            <a:ext cx="9720776" cy="6444841"/>
          </a:xfrm>
          <a:prstGeom prst="rect">
            <a:avLst/>
          </a:prstGeom>
          <a:noFill/>
        </p:spPr>
        <p:txBody>
          <a:bodyPr wrap="square" rtlCol="0">
            <a:spAutoFit/>
          </a:bodyPr>
          <a:lstStyle/>
          <a:p>
            <a:pPr marL="0" marR="0" algn="just">
              <a:lnSpc>
                <a:spcPct val="135000"/>
              </a:lnSpc>
              <a:spcBef>
                <a:spcPts val="0"/>
              </a:spcBef>
              <a:spcAft>
                <a:spcPts val="0"/>
              </a:spcAft>
            </a:pPr>
            <a:r>
              <a:rPr lang="en-US" sz="2400" b="1" i="1" dirty="0">
                <a:solidFill>
                  <a:srgbClr val="0000CC"/>
                </a:solidFill>
                <a:effectLst/>
                <a:latin typeface="Cambria" panose="02040503050406030204" pitchFamily="18" charset="0"/>
                <a:ea typeface="Times New Roman" panose="02020603050405020304" pitchFamily="18" charset="0"/>
                <a:cs typeface="Times New Roman" panose="02020603050405020304" pitchFamily="18" charset="0"/>
              </a:rPr>
              <a:t>II. Put “</a:t>
            </a:r>
            <a:r>
              <a:rPr lang="en-US" sz="2400" b="1" i="1" dirty="0">
                <a:solidFill>
                  <a:srgbClr val="FF0000"/>
                </a:solidFill>
                <a:effectLst/>
                <a:latin typeface="Cambria" panose="02040503050406030204" pitchFamily="18" charset="0"/>
                <a:ea typeface="Times New Roman" panose="02020603050405020304" pitchFamily="18" charset="0"/>
                <a:cs typeface="Times New Roman" panose="02020603050405020304" pitchFamily="18" charset="0"/>
              </a:rPr>
              <a:t>do/ don’t/ does/ doesn’t</a:t>
            </a:r>
            <a:r>
              <a:rPr lang="en-US" sz="2400" b="1" i="1" dirty="0">
                <a:solidFill>
                  <a:srgbClr val="0000CC"/>
                </a:solidFill>
                <a:effectLst/>
                <a:latin typeface="Cambria" panose="02040503050406030204" pitchFamily="18" charset="0"/>
                <a:ea typeface="Times New Roman" panose="02020603050405020304" pitchFamily="18" charset="0"/>
                <a:cs typeface="Times New Roman" panose="02020603050405020304" pitchFamily="18" charset="0"/>
              </a:rPr>
              <a:t>” in each blank to complete the sentences.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35000"/>
              </a:lnSpc>
              <a:spcBef>
                <a:spcPts val="0"/>
              </a:spcBef>
              <a:spcAft>
                <a:spcPts val="0"/>
              </a:spcAft>
            </a:pPr>
            <a:r>
              <a:rPr lang="en-US" sz="2400" b="1" dirty="0">
                <a:solidFill>
                  <a:srgbClr val="C00000"/>
                </a:solidFill>
                <a:effectLst/>
                <a:latin typeface="Cambria" panose="02040503050406030204" pitchFamily="18" charset="0"/>
                <a:ea typeface="Times New Roman" panose="02020603050405020304" pitchFamily="18" charset="0"/>
                <a:cs typeface="Times New Roman" panose="02020603050405020304" pitchFamily="18" charset="0"/>
              </a:rPr>
              <a:t>1.</a:t>
            </a:r>
            <a:r>
              <a:rPr lang="en-US" sz="24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        My mother likes chocolate, but she__________ like biscuits.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35000"/>
              </a:lnSpc>
              <a:spcBef>
                <a:spcPts val="0"/>
              </a:spcBef>
              <a:spcAft>
                <a:spcPts val="0"/>
              </a:spcAft>
            </a:pPr>
            <a:r>
              <a:rPr lang="en-US" sz="2400" b="1" dirty="0">
                <a:solidFill>
                  <a:srgbClr val="C00000"/>
                </a:solidFill>
                <a:effectLst/>
                <a:latin typeface="Cambria" panose="02040503050406030204" pitchFamily="18" charset="0"/>
                <a:ea typeface="Times New Roman" panose="02020603050405020304" pitchFamily="18" charset="0"/>
                <a:cs typeface="Times New Roman" panose="02020603050405020304" pitchFamily="18" charset="0"/>
              </a:rPr>
              <a:t>2.</a:t>
            </a:r>
            <a:r>
              <a:rPr lang="en-US" sz="24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        _________ the children wear their uniform at your school?</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35000"/>
              </a:lnSpc>
              <a:spcBef>
                <a:spcPts val="0"/>
              </a:spcBef>
              <a:spcAft>
                <a:spcPts val="0"/>
              </a:spcAft>
            </a:pPr>
            <a:r>
              <a:rPr lang="en-US" sz="2400" b="1" dirty="0">
                <a:solidFill>
                  <a:srgbClr val="C00000"/>
                </a:solidFill>
                <a:effectLst/>
                <a:latin typeface="Cambria" panose="02040503050406030204" pitchFamily="18" charset="0"/>
                <a:ea typeface="Times New Roman" panose="02020603050405020304" pitchFamily="18" charset="0"/>
                <a:cs typeface="Times New Roman" panose="02020603050405020304" pitchFamily="18" charset="0"/>
              </a:rPr>
              <a:t>3.</a:t>
            </a:r>
            <a:r>
              <a:rPr lang="en-US" sz="24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        Lynn’s father watches badminton on TV, but he _________ watch judo.</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35000"/>
              </a:lnSpc>
              <a:spcBef>
                <a:spcPts val="0"/>
              </a:spcBef>
              <a:spcAft>
                <a:spcPts val="0"/>
              </a:spcAft>
            </a:pPr>
            <a:r>
              <a:rPr lang="en-US" sz="2400" b="1" dirty="0">
                <a:solidFill>
                  <a:srgbClr val="C00000"/>
                </a:solidFill>
                <a:effectLst/>
                <a:latin typeface="Cambria" panose="02040503050406030204" pitchFamily="18" charset="0"/>
                <a:ea typeface="Times New Roman" panose="02020603050405020304" pitchFamily="18" charset="0"/>
                <a:cs typeface="Times New Roman" panose="02020603050405020304" pitchFamily="18" charset="0"/>
              </a:rPr>
              <a:t>4.</a:t>
            </a:r>
            <a:r>
              <a:rPr lang="en-US" sz="24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        Where _________ the Masons buy their fruit?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35000"/>
              </a:lnSpc>
              <a:spcBef>
                <a:spcPts val="0"/>
              </a:spcBef>
              <a:spcAft>
                <a:spcPts val="0"/>
              </a:spcAft>
            </a:pPr>
            <a:r>
              <a:rPr lang="en-US" sz="2400" b="1" dirty="0">
                <a:solidFill>
                  <a:srgbClr val="C00000"/>
                </a:solidFill>
                <a:effectLst/>
                <a:latin typeface="Cambria" panose="02040503050406030204" pitchFamily="18" charset="0"/>
                <a:ea typeface="Times New Roman" panose="02020603050405020304" pitchFamily="18" charset="0"/>
                <a:cs typeface="Times New Roman" panose="02020603050405020304" pitchFamily="18" charset="0"/>
              </a:rPr>
              <a:t>5.</a:t>
            </a:r>
            <a:r>
              <a:rPr lang="en-US" sz="24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        _________ the cat like to sleep on the sofa?</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35000"/>
              </a:lnSpc>
              <a:spcBef>
                <a:spcPts val="0"/>
              </a:spcBef>
              <a:spcAft>
                <a:spcPts val="0"/>
              </a:spcAft>
            </a:pPr>
            <a:r>
              <a:rPr lang="en-US" sz="2400" b="1" dirty="0">
                <a:solidFill>
                  <a:srgbClr val="C00000"/>
                </a:solidFill>
                <a:effectLst/>
                <a:latin typeface="Cambria" panose="02040503050406030204" pitchFamily="18" charset="0"/>
                <a:ea typeface="Times New Roman" panose="02020603050405020304" pitchFamily="18" charset="0"/>
                <a:cs typeface="Times New Roman" panose="02020603050405020304" pitchFamily="18" charset="0"/>
              </a:rPr>
              <a:t>6.</a:t>
            </a:r>
            <a:r>
              <a:rPr lang="en-US" sz="24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        Dogs love bones, but they _________ love cheese.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35000"/>
              </a:lnSpc>
              <a:spcBef>
                <a:spcPts val="0"/>
              </a:spcBef>
              <a:spcAft>
                <a:spcPts val="0"/>
              </a:spcAft>
            </a:pPr>
            <a:r>
              <a:rPr lang="en-US" sz="2400" b="1" dirty="0">
                <a:solidFill>
                  <a:srgbClr val="C00000"/>
                </a:solidFill>
                <a:effectLst/>
                <a:latin typeface="Cambria" panose="02040503050406030204" pitchFamily="18" charset="0"/>
                <a:ea typeface="Times New Roman" panose="02020603050405020304" pitchFamily="18" charset="0"/>
                <a:cs typeface="Times New Roman" panose="02020603050405020304" pitchFamily="18" charset="0"/>
              </a:rPr>
              <a:t>7.</a:t>
            </a:r>
            <a:r>
              <a:rPr lang="en-US" sz="24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        Where _________ Sam and Ben hide their pocket money?</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35000"/>
              </a:lnSpc>
              <a:spcBef>
                <a:spcPts val="0"/>
              </a:spcBef>
              <a:spcAft>
                <a:spcPts val="0"/>
              </a:spcAft>
            </a:pPr>
            <a:r>
              <a:rPr lang="en-US" sz="2400" b="1" dirty="0">
                <a:solidFill>
                  <a:srgbClr val="C00000"/>
                </a:solidFill>
                <a:effectLst/>
                <a:latin typeface="Cambria" panose="02040503050406030204" pitchFamily="18" charset="0"/>
                <a:ea typeface="Times New Roman" panose="02020603050405020304" pitchFamily="18" charset="0"/>
                <a:cs typeface="Times New Roman" panose="02020603050405020304" pitchFamily="18" charset="0"/>
              </a:rPr>
              <a:t>8.</a:t>
            </a:r>
            <a:r>
              <a:rPr lang="en-US" sz="24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        We eat pizza, but we _________ eat hamburgers.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35000"/>
              </a:lnSpc>
              <a:spcBef>
                <a:spcPts val="0"/>
              </a:spcBef>
              <a:spcAft>
                <a:spcPts val="0"/>
              </a:spcAft>
            </a:pPr>
            <a:r>
              <a:rPr lang="en-US" sz="2400" b="1" dirty="0">
                <a:solidFill>
                  <a:srgbClr val="C00000"/>
                </a:solidFill>
                <a:effectLst/>
                <a:latin typeface="Cambria" panose="02040503050406030204" pitchFamily="18" charset="0"/>
                <a:ea typeface="Times New Roman" panose="02020603050405020304" pitchFamily="18" charset="0"/>
                <a:cs typeface="Times New Roman" panose="02020603050405020304" pitchFamily="18" charset="0"/>
              </a:rPr>
              <a:t>9.</a:t>
            </a:r>
            <a:r>
              <a:rPr lang="en-US" sz="24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        _________ Miss Jenny read magazines?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35000"/>
              </a:lnSpc>
              <a:spcBef>
                <a:spcPts val="0"/>
              </a:spcBef>
              <a:spcAft>
                <a:spcPts val="0"/>
              </a:spcAft>
            </a:pPr>
            <a:r>
              <a:rPr lang="en-US" sz="2400" b="1" dirty="0">
                <a:solidFill>
                  <a:srgbClr val="C00000"/>
                </a:solidFill>
                <a:effectLst/>
                <a:latin typeface="Cambria" panose="02040503050406030204" pitchFamily="18" charset="0"/>
                <a:ea typeface="Times New Roman" panose="02020603050405020304" pitchFamily="18" charset="0"/>
                <a:cs typeface="Times New Roman" panose="02020603050405020304" pitchFamily="18" charset="0"/>
              </a:rPr>
              <a:t>10.</a:t>
            </a:r>
            <a:r>
              <a:rPr lang="en-US" sz="24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        _________ the boys play cricket outside?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sz="2400" dirty="0"/>
          </a:p>
        </p:txBody>
      </p:sp>
    </p:spTree>
    <p:extLst>
      <p:ext uri="{BB962C8B-B14F-4D97-AF65-F5344CB8AC3E}">
        <p14:creationId xmlns:p14="http://schemas.microsoft.com/office/powerpoint/2010/main" val="24727242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23124D7-10E5-4832-AEF9-A67DC8990C46}"/>
              </a:ext>
            </a:extLst>
          </p:cNvPr>
          <p:cNvSpPr txBox="1"/>
          <p:nvPr/>
        </p:nvSpPr>
        <p:spPr>
          <a:xfrm>
            <a:off x="543340" y="450574"/>
            <a:ext cx="10389704" cy="5946243"/>
          </a:xfrm>
          <a:prstGeom prst="rect">
            <a:avLst/>
          </a:prstGeom>
          <a:noFill/>
        </p:spPr>
        <p:txBody>
          <a:bodyPr wrap="square" rtlCol="0">
            <a:spAutoFit/>
          </a:bodyPr>
          <a:lstStyle/>
          <a:p>
            <a:pPr marL="0" marR="0" algn="just">
              <a:lnSpc>
                <a:spcPct val="135000"/>
              </a:lnSpc>
              <a:spcBef>
                <a:spcPts val="0"/>
              </a:spcBef>
              <a:spcAft>
                <a:spcPts val="0"/>
              </a:spcAft>
            </a:pPr>
            <a:r>
              <a:rPr lang="en-US" sz="2400" b="1" i="1" dirty="0">
                <a:solidFill>
                  <a:srgbClr val="0000CC"/>
                </a:solidFill>
                <a:effectLst/>
                <a:latin typeface="Cambria" panose="02040503050406030204" pitchFamily="18" charset="0"/>
                <a:ea typeface="Times New Roman" panose="02020603050405020304" pitchFamily="18" charset="0"/>
                <a:cs typeface="Times New Roman" panose="02020603050405020304" pitchFamily="18" charset="0"/>
              </a:rPr>
              <a:t>III. Underline the correct word for each sentence.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35000"/>
              </a:lnSpc>
              <a:spcBef>
                <a:spcPts val="0"/>
              </a:spcBef>
              <a:spcAft>
                <a:spcPts val="0"/>
              </a:spcAft>
            </a:pPr>
            <a:r>
              <a:rPr lang="en-US" sz="2400" b="1" dirty="0">
                <a:solidFill>
                  <a:srgbClr val="C00000"/>
                </a:solidFill>
                <a:effectLst/>
                <a:latin typeface="Cambria" panose="02040503050406030204" pitchFamily="18" charset="0"/>
                <a:ea typeface="Times New Roman" panose="02020603050405020304" pitchFamily="18" charset="0"/>
                <a:cs typeface="Times New Roman" panose="02020603050405020304" pitchFamily="18" charset="0"/>
              </a:rPr>
              <a:t>1.</a:t>
            </a:r>
            <a:r>
              <a:rPr lang="en-US" sz="2400" dirty="0">
                <a:solidFill>
                  <a:srgbClr val="333333"/>
                </a:solidFill>
                <a:effectLst/>
                <a:latin typeface="Cambria" panose="02040503050406030204" pitchFamily="18" charset="0"/>
                <a:ea typeface="Times New Roman" panose="02020603050405020304" pitchFamily="18" charset="0"/>
                <a:cs typeface="Times New Roman" panose="02020603050405020304" pitchFamily="18" charset="0"/>
              </a:rPr>
              <a:t> Is this cup _______________ (your / yours)?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35000"/>
              </a:lnSpc>
              <a:spcBef>
                <a:spcPts val="0"/>
              </a:spcBef>
              <a:spcAft>
                <a:spcPts val="0"/>
              </a:spcAft>
            </a:pPr>
            <a:r>
              <a:rPr lang="en-US" sz="2400" b="1" dirty="0">
                <a:solidFill>
                  <a:srgbClr val="C00000"/>
                </a:solidFill>
                <a:effectLst/>
                <a:latin typeface="Cambria" panose="02040503050406030204" pitchFamily="18" charset="0"/>
                <a:ea typeface="Times New Roman" panose="02020603050405020304" pitchFamily="18" charset="0"/>
                <a:cs typeface="Times New Roman" panose="02020603050405020304" pitchFamily="18" charset="0"/>
              </a:rPr>
              <a:t>2.</a:t>
            </a:r>
            <a:r>
              <a:rPr lang="en-US" sz="2400" dirty="0">
                <a:solidFill>
                  <a:srgbClr val="333333"/>
                </a:solidFill>
                <a:effectLst/>
                <a:latin typeface="Cambria" panose="02040503050406030204" pitchFamily="18" charset="0"/>
                <a:ea typeface="Times New Roman" panose="02020603050405020304" pitchFamily="18" charset="0"/>
                <a:cs typeface="Times New Roman" panose="02020603050405020304" pitchFamily="18" charset="0"/>
              </a:rPr>
              <a:t> The coffee is _______________(my/mine).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35000"/>
              </a:lnSpc>
              <a:spcBef>
                <a:spcPts val="0"/>
              </a:spcBef>
              <a:spcAft>
                <a:spcPts val="0"/>
              </a:spcAft>
            </a:pPr>
            <a:r>
              <a:rPr lang="en-US" sz="2400" b="1" dirty="0">
                <a:solidFill>
                  <a:srgbClr val="C00000"/>
                </a:solidFill>
                <a:effectLst/>
                <a:latin typeface="Cambria" panose="02040503050406030204" pitchFamily="18" charset="0"/>
                <a:ea typeface="Times New Roman" panose="02020603050405020304" pitchFamily="18" charset="0"/>
                <a:cs typeface="Times New Roman" panose="02020603050405020304" pitchFamily="18" charset="0"/>
              </a:rPr>
              <a:t>3.</a:t>
            </a:r>
            <a:r>
              <a:rPr lang="en-US" sz="2400" dirty="0">
                <a:solidFill>
                  <a:srgbClr val="333333"/>
                </a:solidFill>
                <a:effectLst/>
                <a:latin typeface="Cambria" panose="02040503050406030204" pitchFamily="18" charset="0"/>
                <a:ea typeface="Times New Roman" panose="02020603050405020304" pitchFamily="18" charset="0"/>
                <a:cs typeface="Times New Roman" panose="02020603050405020304" pitchFamily="18" charset="0"/>
              </a:rPr>
              <a:t> That coat is _______________ (my/mine).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35000"/>
              </a:lnSpc>
              <a:spcBef>
                <a:spcPts val="0"/>
              </a:spcBef>
              <a:spcAft>
                <a:spcPts val="0"/>
              </a:spcAft>
            </a:pPr>
            <a:r>
              <a:rPr lang="en-US" sz="2400" b="1" dirty="0">
                <a:solidFill>
                  <a:srgbClr val="C00000"/>
                </a:solidFill>
                <a:effectLst/>
                <a:latin typeface="Cambria" panose="02040503050406030204" pitchFamily="18" charset="0"/>
                <a:ea typeface="Times New Roman" panose="02020603050405020304" pitchFamily="18" charset="0"/>
                <a:cs typeface="Times New Roman" panose="02020603050405020304" pitchFamily="18" charset="0"/>
              </a:rPr>
              <a:t>4.</a:t>
            </a:r>
            <a:r>
              <a:rPr lang="en-US" sz="2400" dirty="0">
                <a:solidFill>
                  <a:srgbClr val="333333"/>
                </a:solidFill>
                <a:effectLst/>
                <a:latin typeface="Cambria" panose="02040503050406030204" pitchFamily="18" charset="0"/>
                <a:ea typeface="Times New Roman" panose="02020603050405020304" pitchFamily="18" charset="0"/>
                <a:cs typeface="Times New Roman" panose="02020603050405020304" pitchFamily="18" charset="0"/>
              </a:rPr>
              <a:t> He lives in _______________ (her/hers) house.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35000"/>
              </a:lnSpc>
              <a:spcBef>
                <a:spcPts val="0"/>
              </a:spcBef>
              <a:spcAft>
                <a:spcPts val="0"/>
              </a:spcAft>
            </a:pPr>
            <a:r>
              <a:rPr lang="en-US" sz="2400" b="1" dirty="0">
                <a:solidFill>
                  <a:srgbClr val="C00000"/>
                </a:solidFill>
                <a:effectLst/>
                <a:latin typeface="Cambria" panose="02040503050406030204" pitchFamily="18" charset="0"/>
                <a:ea typeface="Times New Roman" panose="02020603050405020304" pitchFamily="18" charset="0"/>
                <a:cs typeface="Times New Roman" panose="02020603050405020304" pitchFamily="18" charset="0"/>
              </a:rPr>
              <a:t>5.</a:t>
            </a:r>
            <a:r>
              <a:rPr lang="en-US" sz="2400" dirty="0">
                <a:solidFill>
                  <a:srgbClr val="333333"/>
                </a:solidFill>
                <a:effectLst/>
                <a:latin typeface="Cambria" panose="02040503050406030204" pitchFamily="18" charset="0"/>
                <a:ea typeface="Times New Roman" panose="02020603050405020304" pitchFamily="18" charset="0"/>
                <a:cs typeface="Times New Roman" panose="02020603050405020304" pitchFamily="18" charset="0"/>
              </a:rPr>
              <a:t> You might want _______________ (your/yours) phone.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35000"/>
              </a:lnSpc>
              <a:spcBef>
                <a:spcPts val="0"/>
              </a:spcBef>
              <a:spcAft>
                <a:spcPts val="0"/>
              </a:spcAft>
            </a:pPr>
            <a:r>
              <a:rPr lang="en-US" sz="2400" b="1" dirty="0">
                <a:solidFill>
                  <a:srgbClr val="C00000"/>
                </a:solidFill>
                <a:effectLst/>
                <a:latin typeface="Cambria" panose="02040503050406030204" pitchFamily="18" charset="0"/>
                <a:ea typeface="Times New Roman" panose="02020603050405020304" pitchFamily="18" charset="0"/>
                <a:cs typeface="Times New Roman" panose="02020603050405020304" pitchFamily="18" charset="0"/>
              </a:rPr>
              <a:t>6.</a:t>
            </a:r>
            <a:r>
              <a:rPr lang="en-US" sz="2400" dirty="0">
                <a:solidFill>
                  <a:srgbClr val="333333"/>
                </a:solidFill>
                <a:effectLst/>
                <a:latin typeface="Cambria" panose="02040503050406030204" pitchFamily="18" charset="0"/>
                <a:ea typeface="Times New Roman" panose="02020603050405020304" pitchFamily="18" charset="0"/>
                <a:cs typeface="Times New Roman" panose="02020603050405020304" pitchFamily="18" charset="0"/>
              </a:rPr>
              <a:t> The new car is _______________ (their/theirs).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35000"/>
              </a:lnSpc>
              <a:spcBef>
                <a:spcPts val="0"/>
              </a:spcBef>
              <a:spcAft>
                <a:spcPts val="0"/>
              </a:spcAft>
            </a:pPr>
            <a:r>
              <a:rPr lang="en-US" sz="2400" b="1" dirty="0">
                <a:solidFill>
                  <a:srgbClr val="C00000"/>
                </a:solidFill>
                <a:effectLst/>
                <a:latin typeface="Cambria" panose="02040503050406030204" pitchFamily="18" charset="0"/>
                <a:ea typeface="Times New Roman" panose="02020603050405020304" pitchFamily="18" charset="0"/>
                <a:cs typeface="Times New Roman" panose="02020603050405020304" pitchFamily="18" charset="0"/>
              </a:rPr>
              <a:t>7.</a:t>
            </a:r>
            <a:r>
              <a:rPr lang="en-US" sz="2400" dirty="0">
                <a:solidFill>
                  <a:srgbClr val="333333"/>
                </a:solidFill>
                <a:effectLst/>
                <a:latin typeface="Cambria" panose="02040503050406030204" pitchFamily="18" charset="0"/>
                <a:ea typeface="Times New Roman" panose="02020603050405020304" pitchFamily="18" charset="0"/>
                <a:cs typeface="Times New Roman" panose="02020603050405020304" pitchFamily="18" charset="0"/>
              </a:rPr>
              <a:t> She cooked _______________ (our/ours) food.</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35000"/>
              </a:lnSpc>
              <a:spcBef>
                <a:spcPts val="0"/>
              </a:spcBef>
              <a:spcAft>
                <a:spcPts val="0"/>
              </a:spcAft>
            </a:pPr>
            <a:r>
              <a:rPr lang="en-US" sz="2400" b="1" dirty="0">
                <a:solidFill>
                  <a:srgbClr val="C00000"/>
                </a:solidFill>
                <a:effectLst/>
                <a:latin typeface="Cambria" panose="02040503050406030204" pitchFamily="18" charset="0"/>
                <a:ea typeface="Times New Roman" panose="02020603050405020304" pitchFamily="18" charset="0"/>
                <a:cs typeface="Times New Roman" panose="02020603050405020304" pitchFamily="18" charset="0"/>
              </a:rPr>
              <a:t>8.</a:t>
            </a:r>
            <a:r>
              <a:rPr lang="en-US" sz="2400" dirty="0">
                <a:solidFill>
                  <a:srgbClr val="333333"/>
                </a:solidFill>
                <a:effectLst/>
                <a:latin typeface="Cambria" panose="02040503050406030204" pitchFamily="18" charset="0"/>
                <a:ea typeface="Times New Roman" panose="02020603050405020304" pitchFamily="18" charset="0"/>
                <a:cs typeface="Times New Roman" panose="02020603050405020304" pitchFamily="18" charset="0"/>
              </a:rPr>
              <a:t> Don't stand on _______________(my/mine) foot!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35000"/>
              </a:lnSpc>
              <a:spcBef>
                <a:spcPts val="0"/>
              </a:spcBef>
              <a:spcAft>
                <a:spcPts val="0"/>
              </a:spcAft>
            </a:pPr>
            <a:r>
              <a:rPr lang="en-US" sz="2400" b="1" dirty="0">
                <a:solidFill>
                  <a:srgbClr val="C00000"/>
                </a:solidFill>
                <a:effectLst/>
                <a:latin typeface="Cambria" panose="02040503050406030204" pitchFamily="18" charset="0"/>
                <a:ea typeface="Times New Roman" panose="02020603050405020304" pitchFamily="18" charset="0"/>
                <a:cs typeface="Times New Roman" panose="02020603050405020304" pitchFamily="18" charset="0"/>
              </a:rPr>
              <a:t>9.</a:t>
            </a:r>
            <a:r>
              <a:rPr lang="en-US" sz="2400" dirty="0">
                <a:solidFill>
                  <a:srgbClr val="333333"/>
                </a:solidFill>
                <a:effectLst/>
                <a:latin typeface="Cambria" panose="02040503050406030204" pitchFamily="18" charset="0"/>
                <a:ea typeface="Times New Roman" panose="02020603050405020304" pitchFamily="18" charset="0"/>
                <a:cs typeface="Times New Roman" panose="02020603050405020304" pitchFamily="18" charset="0"/>
              </a:rPr>
              <a:t> She gave him _______________ (her/hers) suitcase.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35000"/>
              </a:lnSpc>
              <a:spcBef>
                <a:spcPts val="0"/>
              </a:spcBef>
              <a:spcAft>
                <a:spcPts val="0"/>
              </a:spcAft>
            </a:pPr>
            <a:r>
              <a:rPr lang="en-US" sz="2400" b="1" dirty="0">
                <a:solidFill>
                  <a:srgbClr val="C00000"/>
                </a:solidFill>
                <a:effectLst/>
                <a:latin typeface="Cambria" panose="02040503050406030204" pitchFamily="18" charset="0"/>
                <a:ea typeface="Times New Roman" panose="02020603050405020304" pitchFamily="18" charset="0"/>
                <a:cs typeface="Times New Roman" panose="02020603050405020304" pitchFamily="18" charset="0"/>
              </a:rPr>
              <a:t>10.</a:t>
            </a:r>
            <a:r>
              <a:rPr lang="en-US" sz="2400" dirty="0">
                <a:solidFill>
                  <a:srgbClr val="333333"/>
                </a:solidFill>
                <a:effectLst/>
                <a:latin typeface="Cambria" panose="02040503050406030204" pitchFamily="18" charset="0"/>
                <a:ea typeface="Times New Roman" panose="02020603050405020304" pitchFamily="18" charset="0"/>
                <a:cs typeface="Times New Roman" panose="02020603050405020304" pitchFamily="18" charset="0"/>
              </a:rPr>
              <a:t> I met _______________ (their/theirs) mother.</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sz="2400" dirty="0"/>
          </a:p>
        </p:txBody>
      </p:sp>
    </p:spTree>
    <p:extLst>
      <p:ext uri="{BB962C8B-B14F-4D97-AF65-F5344CB8AC3E}">
        <p14:creationId xmlns:p14="http://schemas.microsoft.com/office/powerpoint/2010/main" val="30872865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DE1F404-23F3-482D-8355-3F6EAA7298D0}"/>
              </a:ext>
            </a:extLst>
          </p:cNvPr>
          <p:cNvSpPr txBox="1"/>
          <p:nvPr/>
        </p:nvSpPr>
        <p:spPr>
          <a:xfrm>
            <a:off x="198783" y="251791"/>
            <a:ext cx="11701669" cy="5447645"/>
          </a:xfrm>
          <a:prstGeom prst="rect">
            <a:avLst/>
          </a:prstGeom>
          <a:noFill/>
        </p:spPr>
        <p:txBody>
          <a:bodyPr wrap="square" rtlCol="0">
            <a:spAutoFit/>
          </a:bodyPr>
          <a:lstStyle/>
          <a:p>
            <a:pPr marL="0" marR="0">
              <a:lnSpc>
                <a:spcPct val="135000"/>
              </a:lnSpc>
              <a:spcBef>
                <a:spcPts val="0"/>
              </a:spcBef>
              <a:spcAft>
                <a:spcPts val="0"/>
              </a:spcAft>
            </a:pPr>
            <a:r>
              <a:rPr lang="en-US" sz="2400" b="1" i="1" dirty="0">
                <a:solidFill>
                  <a:srgbClr val="0000CC"/>
                </a:solidFill>
                <a:effectLst/>
                <a:latin typeface="Cambria" panose="02040503050406030204" pitchFamily="18" charset="0"/>
                <a:ea typeface="Times New Roman" panose="02020603050405020304" pitchFamily="18" charset="0"/>
                <a:cs typeface="Times New Roman" panose="02020603050405020304" pitchFamily="18" charset="0"/>
              </a:rPr>
              <a:t>Read the text. Choose the correct answer (A, B, or C).</a:t>
            </a:r>
            <a:r>
              <a:rPr lang="en-US" sz="2400" i="1" dirty="0">
                <a:solidFill>
                  <a:srgbClr val="FF0000"/>
                </a:solidFill>
                <a:effectLst/>
                <a:latin typeface="Cambria" panose="02040503050406030204" pitchFamily="18" charset="0"/>
                <a:ea typeface="Times New Roman" panose="02020603050405020304" pitchFamily="18" charset="0"/>
                <a:cs typeface="Times New Roman" panose="02020603050405020304" pitchFamily="18" charset="0"/>
              </a:rPr>
              <a:t> </a:t>
            </a:r>
          </a:p>
          <a:p>
            <a:pPr marL="0" marR="0">
              <a:lnSpc>
                <a:spcPct val="135000"/>
              </a:lnSpc>
              <a:spcBef>
                <a:spcPts val="0"/>
              </a:spcBef>
              <a:spcAft>
                <a:spcPts val="0"/>
              </a:spcAft>
            </a:pPr>
            <a:endParaRPr lang="en-US" sz="2400" i="1" dirty="0">
              <a:solidFill>
                <a:srgbClr val="FF0000"/>
              </a:solidFill>
              <a:latin typeface="Cambria" panose="02040503050406030204" pitchFamily="18" charset="0"/>
              <a:ea typeface="Times New Roman" panose="02020603050405020304" pitchFamily="18" charset="0"/>
              <a:cs typeface="Times New Roman" panose="02020603050405020304" pitchFamily="18" charset="0"/>
            </a:endParaRPr>
          </a:p>
          <a:p>
            <a:pPr marL="0" marR="0">
              <a:lnSpc>
                <a:spcPct val="135000"/>
              </a:lnSpc>
              <a:spcBef>
                <a:spcPts val="0"/>
              </a:spcBef>
              <a:spcAft>
                <a:spcPts val="0"/>
              </a:spcAft>
            </a:pPr>
            <a:r>
              <a:rPr lang="en-US" sz="24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I really like art, English, and literature. They're really interesting and can be fun. I don't like math, geography, or science. They're boring. My favorite subject at school is literature. I like learning about stories of people from different places and times. My favorite book is The Secret Garden. The author is Frances Hodgson Burnett. The girl in the novel, Mary Lennox, goes to live at her uncle's house and discovers a secret garden. She becomes friends with Dickon and her cousin Colin Craven. They often play together and take care of the garden. It's a very interesting story and I really love their friendship.</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35000"/>
              </a:lnSpc>
              <a:spcBef>
                <a:spcPts val="0"/>
              </a:spcBef>
              <a:spcAft>
                <a:spcPts val="0"/>
              </a:spcAft>
            </a:pPr>
            <a:r>
              <a:rPr lang="en-US" sz="24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friendship.</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sz="2400" dirty="0"/>
          </a:p>
        </p:txBody>
      </p:sp>
    </p:spTree>
    <p:extLst>
      <p:ext uri="{BB962C8B-B14F-4D97-AF65-F5344CB8AC3E}">
        <p14:creationId xmlns:p14="http://schemas.microsoft.com/office/powerpoint/2010/main" val="3936071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3">
            <a:extLst>
              <a:ext uri="{FF2B5EF4-FFF2-40B4-BE49-F238E27FC236}">
                <a16:creationId xmlns:a16="http://schemas.microsoft.com/office/drawing/2014/main" id="{2430A3C0-3EA1-482E-91DF-7EF6B806E81E}"/>
              </a:ext>
            </a:extLst>
          </p:cNvPr>
          <p:cNvGraphicFramePr>
            <a:graphicFrameLocks noGrp="1"/>
          </p:cNvGraphicFramePr>
          <p:nvPr>
            <p:extLst>
              <p:ext uri="{D42A27DB-BD31-4B8C-83A1-F6EECF244321}">
                <p14:modId xmlns:p14="http://schemas.microsoft.com/office/powerpoint/2010/main" val="3198867608"/>
              </p:ext>
            </p:extLst>
          </p:nvPr>
        </p:nvGraphicFramePr>
        <p:xfrm>
          <a:off x="258417" y="86139"/>
          <a:ext cx="11675166" cy="6553200"/>
        </p:xfrm>
        <a:graphic>
          <a:graphicData uri="http://schemas.openxmlformats.org/drawingml/2006/table">
            <a:tbl>
              <a:tblPr firstRow="1" bandRow="1">
                <a:tableStyleId>{5C22544A-7EE6-4342-B048-85BDC9FD1C3A}</a:tableStyleId>
              </a:tblPr>
              <a:tblGrid>
                <a:gridCol w="5837583">
                  <a:extLst>
                    <a:ext uri="{9D8B030D-6E8A-4147-A177-3AD203B41FA5}">
                      <a16:colId xmlns:a16="http://schemas.microsoft.com/office/drawing/2014/main" val="524667284"/>
                    </a:ext>
                  </a:extLst>
                </a:gridCol>
                <a:gridCol w="5837583">
                  <a:extLst>
                    <a:ext uri="{9D8B030D-6E8A-4147-A177-3AD203B41FA5}">
                      <a16:colId xmlns:a16="http://schemas.microsoft.com/office/drawing/2014/main" val="2557668131"/>
                    </a:ext>
                  </a:extLst>
                </a:gridCol>
              </a:tblGrid>
              <a:tr h="6553200">
                <a:tc>
                  <a:txBody>
                    <a:bodyPr/>
                    <a:lstStyle/>
                    <a:p>
                      <a:pPr marL="0" marR="0" algn="l">
                        <a:lnSpc>
                          <a:spcPct val="135000"/>
                        </a:lnSpc>
                        <a:spcBef>
                          <a:spcPts val="0"/>
                        </a:spcBef>
                        <a:spcAft>
                          <a:spcPts val="0"/>
                        </a:spcAft>
                      </a:pPr>
                      <a:r>
                        <a:rPr lang="en-US" sz="1800" b="1" dirty="0">
                          <a:solidFill>
                            <a:srgbClr val="C00000"/>
                          </a:solidFill>
                          <a:effectLst/>
                          <a:latin typeface="Cambria" panose="02040503050406030204" pitchFamily="18" charset="0"/>
                          <a:ea typeface="Times New Roman" panose="02020603050405020304" pitchFamily="18" charset="0"/>
                          <a:cs typeface="Times New Roman" panose="02020603050405020304" pitchFamily="18" charset="0"/>
                        </a:rPr>
                        <a:t>1.</a:t>
                      </a:r>
                      <a:r>
                        <a:rPr lang="en-US" sz="1800" b="1"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 What subjects does Simon like?</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l">
                        <a:lnSpc>
                          <a:spcPct val="135000"/>
                        </a:lnSpc>
                        <a:spcBef>
                          <a:spcPts val="0"/>
                        </a:spcBef>
                        <a:spcAft>
                          <a:spcPts val="0"/>
                        </a:spcAft>
                      </a:pPr>
                      <a:r>
                        <a:rPr lang="en-US" sz="1800" b="1" dirty="0">
                          <a:solidFill>
                            <a:srgbClr val="0000CC"/>
                          </a:solidFill>
                          <a:effectLst/>
                          <a:latin typeface="Cambria" panose="02040503050406030204" pitchFamily="18" charset="0"/>
                          <a:ea typeface="Times New Roman" panose="02020603050405020304" pitchFamily="18" charset="0"/>
                          <a:cs typeface="Times New Roman" panose="02020603050405020304" pitchFamily="18" charset="0"/>
                        </a:rPr>
                        <a:t>A.</a:t>
                      </a:r>
                      <a:r>
                        <a:rPr lang="en-US" sz="18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 math, geography, and science</a:t>
                      </a:r>
                      <a:br>
                        <a:rPr lang="en-US" sz="18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br>
                      <a:r>
                        <a:rPr lang="en-US" sz="1800" b="1" dirty="0">
                          <a:solidFill>
                            <a:srgbClr val="0000CC"/>
                          </a:solidFill>
                          <a:effectLst/>
                          <a:latin typeface="Cambria" panose="02040503050406030204" pitchFamily="18" charset="0"/>
                          <a:ea typeface="Times New Roman" panose="02020603050405020304" pitchFamily="18" charset="0"/>
                          <a:cs typeface="Times New Roman" panose="02020603050405020304" pitchFamily="18" charset="0"/>
                        </a:rPr>
                        <a:t>B.</a:t>
                      </a:r>
                      <a:r>
                        <a:rPr lang="en-US" sz="18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 art, English, and literature</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l">
                        <a:lnSpc>
                          <a:spcPct val="135000"/>
                        </a:lnSpc>
                        <a:spcBef>
                          <a:spcPts val="0"/>
                        </a:spcBef>
                        <a:spcAft>
                          <a:spcPts val="0"/>
                        </a:spcAft>
                      </a:pPr>
                      <a:r>
                        <a:rPr lang="en-US" sz="1800" b="1" dirty="0">
                          <a:solidFill>
                            <a:srgbClr val="0000CC"/>
                          </a:solidFill>
                          <a:effectLst/>
                          <a:latin typeface="Cambria" panose="02040503050406030204" pitchFamily="18" charset="0"/>
                          <a:ea typeface="Times New Roman" panose="02020603050405020304" pitchFamily="18" charset="0"/>
                          <a:cs typeface="Times New Roman" panose="02020603050405020304" pitchFamily="18" charset="0"/>
                        </a:rPr>
                        <a:t>C.</a:t>
                      </a:r>
                      <a:r>
                        <a:rPr lang="en-US" sz="18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 He likes all of them.</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l">
                        <a:lnSpc>
                          <a:spcPct val="135000"/>
                        </a:lnSpc>
                        <a:spcBef>
                          <a:spcPts val="0"/>
                        </a:spcBef>
                        <a:spcAft>
                          <a:spcPts val="0"/>
                        </a:spcAft>
                      </a:pPr>
                      <a:r>
                        <a:rPr lang="en-US" sz="1800" b="1" dirty="0">
                          <a:solidFill>
                            <a:srgbClr val="C00000"/>
                          </a:solidFill>
                          <a:effectLst/>
                          <a:latin typeface="Cambria" panose="02040503050406030204" pitchFamily="18" charset="0"/>
                          <a:ea typeface="Times New Roman" panose="02020603050405020304" pitchFamily="18" charset="0"/>
                          <a:cs typeface="Times New Roman" panose="02020603050405020304" pitchFamily="18" charset="0"/>
                        </a:rPr>
                        <a:t>2.</a:t>
                      </a:r>
                      <a:r>
                        <a:rPr lang="en-US" sz="1800" b="1"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 Why does Simon like these subjects?</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l">
                        <a:lnSpc>
                          <a:spcPct val="135000"/>
                        </a:lnSpc>
                        <a:spcBef>
                          <a:spcPts val="0"/>
                        </a:spcBef>
                        <a:spcAft>
                          <a:spcPts val="0"/>
                        </a:spcAft>
                      </a:pPr>
                      <a:r>
                        <a:rPr lang="en-US" sz="1800" b="1" dirty="0">
                          <a:solidFill>
                            <a:srgbClr val="0000CC"/>
                          </a:solidFill>
                          <a:effectLst/>
                          <a:latin typeface="Cambria" panose="02040503050406030204" pitchFamily="18" charset="0"/>
                          <a:ea typeface="Times New Roman" panose="02020603050405020304" pitchFamily="18" charset="0"/>
                          <a:cs typeface="Times New Roman" panose="02020603050405020304" pitchFamily="18" charset="0"/>
                        </a:rPr>
                        <a:t>A.</a:t>
                      </a:r>
                      <a:r>
                        <a:rPr lang="en-US" sz="18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 They're interesting.</a:t>
                      </a:r>
                      <a:br>
                        <a:rPr lang="en-US" sz="18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br>
                      <a:r>
                        <a:rPr lang="en-US" sz="1800" b="1" dirty="0">
                          <a:solidFill>
                            <a:srgbClr val="0000CC"/>
                          </a:solidFill>
                          <a:effectLst/>
                          <a:latin typeface="Cambria" panose="02040503050406030204" pitchFamily="18" charset="0"/>
                          <a:ea typeface="Times New Roman" panose="02020603050405020304" pitchFamily="18" charset="0"/>
                          <a:cs typeface="Times New Roman" panose="02020603050405020304" pitchFamily="18" charset="0"/>
                        </a:rPr>
                        <a:t>B.</a:t>
                      </a:r>
                      <a:r>
                        <a:rPr lang="en-US" sz="18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 He is good at them.</a:t>
                      </a:r>
                      <a:br>
                        <a:rPr lang="en-US" sz="18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br>
                      <a:r>
                        <a:rPr lang="en-US" sz="1800" b="1" dirty="0">
                          <a:solidFill>
                            <a:srgbClr val="0000CC"/>
                          </a:solidFill>
                          <a:effectLst/>
                          <a:latin typeface="Cambria" panose="02040503050406030204" pitchFamily="18" charset="0"/>
                          <a:ea typeface="Times New Roman" panose="02020603050405020304" pitchFamily="18" charset="0"/>
                          <a:cs typeface="Times New Roman" panose="02020603050405020304" pitchFamily="18" charset="0"/>
                        </a:rPr>
                        <a:t>C.</a:t>
                      </a:r>
                      <a:r>
                        <a:rPr lang="en-US" sz="18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 They're exciting.</a:t>
                      </a:r>
                      <a:br>
                        <a:rPr lang="en-US" sz="18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br>
                      <a:r>
                        <a:rPr lang="en-US" sz="1800" b="1" dirty="0">
                          <a:solidFill>
                            <a:srgbClr val="C00000"/>
                          </a:solidFill>
                          <a:effectLst/>
                          <a:latin typeface="Cambria" panose="02040503050406030204" pitchFamily="18" charset="0"/>
                          <a:ea typeface="Times New Roman" panose="02020603050405020304" pitchFamily="18" charset="0"/>
                          <a:cs typeface="Times New Roman" panose="02020603050405020304" pitchFamily="18" charset="0"/>
                        </a:rPr>
                        <a:t>3.</a:t>
                      </a:r>
                      <a:r>
                        <a:rPr lang="en-US" sz="1800" b="1"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 What is Simon's favorite subject?</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l">
                        <a:lnSpc>
                          <a:spcPct val="135000"/>
                        </a:lnSpc>
                        <a:spcBef>
                          <a:spcPts val="0"/>
                        </a:spcBef>
                        <a:spcAft>
                          <a:spcPts val="0"/>
                        </a:spcAft>
                      </a:pPr>
                      <a:r>
                        <a:rPr lang="en-US" sz="1800" b="1" dirty="0">
                          <a:solidFill>
                            <a:srgbClr val="0000CC"/>
                          </a:solidFill>
                          <a:effectLst/>
                          <a:latin typeface="Cambria" panose="02040503050406030204" pitchFamily="18" charset="0"/>
                          <a:ea typeface="Times New Roman" panose="02020603050405020304" pitchFamily="18" charset="0"/>
                          <a:cs typeface="Times New Roman" panose="02020603050405020304" pitchFamily="18" charset="0"/>
                        </a:rPr>
                        <a:t>A.</a:t>
                      </a:r>
                      <a:r>
                        <a:rPr lang="en-US" sz="18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 English.</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l">
                        <a:lnSpc>
                          <a:spcPct val="135000"/>
                        </a:lnSpc>
                        <a:spcBef>
                          <a:spcPts val="0"/>
                        </a:spcBef>
                        <a:spcAft>
                          <a:spcPts val="0"/>
                        </a:spcAft>
                      </a:pPr>
                      <a:r>
                        <a:rPr lang="en-US" sz="1800" b="1" dirty="0">
                          <a:solidFill>
                            <a:srgbClr val="0000CC"/>
                          </a:solidFill>
                          <a:effectLst/>
                          <a:latin typeface="Cambria" panose="02040503050406030204" pitchFamily="18" charset="0"/>
                          <a:ea typeface="Times New Roman" panose="02020603050405020304" pitchFamily="18" charset="0"/>
                          <a:cs typeface="Times New Roman" panose="02020603050405020304" pitchFamily="18" charset="0"/>
                        </a:rPr>
                        <a:t>B.</a:t>
                      </a:r>
                      <a:r>
                        <a:rPr lang="en-US" sz="18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 literature.</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l">
                        <a:lnSpc>
                          <a:spcPct val="135000"/>
                        </a:lnSpc>
                        <a:spcBef>
                          <a:spcPts val="0"/>
                        </a:spcBef>
                        <a:spcAft>
                          <a:spcPts val="0"/>
                        </a:spcAft>
                      </a:pPr>
                      <a:r>
                        <a:rPr lang="en-US" sz="1800" b="1" dirty="0">
                          <a:solidFill>
                            <a:srgbClr val="0000CC"/>
                          </a:solidFill>
                          <a:effectLst/>
                          <a:latin typeface="Cambria" panose="02040503050406030204" pitchFamily="18" charset="0"/>
                          <a:ea typeface="Times New Roman" panose="02020603050405020304" pitchFamily="18" charset="0"/>
                          <a:cs typeface="Times New Roman" panose="02020603050405020304" pitchFamily="18" charset="0"/>
                        </a:rPr>
                        <a:t>C.</a:t>
                      </a:r>
                      <a:r>
                        <a:rPr lang="en-US" sz="18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 math.</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ct val="135000"/>
                        </a:lnSpc>
                        <a:spcBef>
                          <a:spcPts val="0"/>
                        </a:spcBef>
                        <a:spcAft>
                          <a:spcPts val="0"/>
                        </a:spcAft>
                      </a:pPr>
                      <a:r>
                        <a:rPr lang="en-US" sz="1800" b="1" dirty="0">
                          <a:solidFill>
                            <a:srgbClr val="C00000"/>
                          </a:solidFill>
                          <a:effectLst/>
                          <a:latin typeface="Cambria" panose="02040503050406030204" pitchFamily="18" charset="0"/>
                          <a:ea typeface="Times New Roman" panose="02020603050405020304" pitchFamily="18" charset="0"/>
                          <a:cs typeface="Times New Roman" panose="02020603050405020304" pitchFamily="18" charset="0"/>
                        </a:rPr>
                        <a:t>4.</a:t>
                      </a:r>
                      <a:r>
                        <a:rPr lang="en-US" sz="1800" b="1"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 Who's the author of Simon's favorite book?</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l">
                        <a:lnSpc>
                          <a:spcPct val="135000"/>
                        </a:lnSpc>
                        <a:spcBef>
                          <a:spcPts val="0"/>
                        </a:spcBef>
                        <a:spcAft>
                          <a:spcPts val="0"/>
                        </a:spcAft>
                      </a:pPr>
                      <a:r>
                        <a:rPr lang="en-US" sz="1800" b="1" dirty="0">
                          <a:solidFill>
                            <a:srgbClr val="0000CC"/>
                          </a:solidFill>
                          <a:effectLst/>
                          <a:latin typeface="Cambria" panose="02040503050406030204" pitchFamily="18" charset="0"/>
                          <a:ea typeface="Times New Roman" panose="02020603050405020304" pitchFamily="18" charset="0"/>
                          <a:cs typeface="Times New Roman" panose="02020603050405020304" pitchFamily="18" charset="0"/>
                        </a:rPr>
                        <a:t>A.</a:t>
                      </a:r>
                      <a:r>
                        <a:rPr lang="en-US" sz="18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 Mary Lennox</a:t>
                      </a:r>
                      <a:br>
                        <a:rPr lang="en-US" sz="18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br>
                      <a:r>
                        <a:rPr lang="en-US" sz="1800" b="1" dirty="0">
                          <a:solidFill>
                            <a:srgbClr val="0000CC"/>
                          </a:solidFill>
                          <a:effectLst/>
                          <a:latin typeface="Cambria" panose="02040503050406030204" pitchFamily="18" charset="0"/>
                          <a:ea typeface="Times New Roman" panose="02020603050405020304" pitchFamily="18" charset="0"/>
                          <a:cs typeface="Times New Roman" panose="02020603050405020304" pitchFamily="18" charset="0"/>
                        </a:rPr>
                        <a:t>B.</a:t>
                      </a:r>
                      <a:r>
                        <a:rPr lang="en-US" sz="18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 Frances Hodgson Burnett</a:t>
                      </a:r>
                      <a:br>
                        <a:rPr lang="en-US" sz="18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br>
                      <a:r>
                        <a:rPr lang="en-US" sz="1800" b="1" dirty="0">
                          <a:solidFill>
                            <a:srgbClr val="0000CC"/>
                          </a:solidFill>
                          <a:effectLst/>
                          <a:latin typeface="Cambria" panose="02040503050406030204" pitchFamily="18" charset="0"/>
                          <a:ea typeface="Times New Roman" panose="02020603050405020304" pitchFamily="18" charset="0"/>
                          <a:cs typeface="Times New Roman" panose="02020603050405020304" pitchFamily="18" charset="0"/>
                        </a:rPr>
                        <a:t>C.</a:t>
                      </a:r>
                      <a:r>
                        <a:rPr lang="en-US" sz="18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 Colin Craven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l">
                        <a:lnSpc>
                          <a:spcPct val="135000"/>
                        </a:lnSpc>
                        <a:spcBef>
                          <a:spcPts val="0"/>
                        </a:spcBef>
                        <a:spcAft>
                          <a:spcPts val="0"/>
                        </a:spcAft>
                      </a:pPr>
                      <a:r>
                        <a:rPr lang="en-US" sz="1800" b="1" dirty="0">
                          <a:solidFill>
                            <a:srgbClr val="C00000"/>
                          </a:solidFill>
                          <a:effectLst/>
                          <a:latin typeface="Cambria" panose="02040503050406030204" pitchFamily="18" charset="0"/>
                          <a:ea typeface="Times New Roman" panose="02020603050405020304" pitchFamily="18" charset="0"/>
                          <a:cs typeface="Times New Roman" panose="02020603050405020304" pitchFamily="18" charset="0"/>
                        </a:rPr>
                        <a:t>5.</a:t>
                      </a:r>
                      <a:r>
                        <a:rPr lang="en-US" sz="1800" b="1"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 Why does Simon like the novel?</a:t>
                      </a:r>
                      <a:br>
                        <a:rPr lang="en-US" sz="1800" b="1"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br>
                      <a:r>
                        <a:rPr lang="en-US" sz="1800" b="1" dirty="0">
                          <a:solidFill>
                            <a:srgbClr val="0000CC"/>
                          </a:solidFill>
                          <a:effectLst/>
                          <a:latin typeface="Cambria" panose="02040503050406030204" pitchFamily="18" charset="0"/>
                          <a:ea typeface="Times New Roman" panose="02020603050405020304" pitchFamily="18" charset="0"/>
                          <a:cs typeface="Times New Roman" panose="02020603050405020304" pitchFamily="18" charset="0"/>
                        </a:rPr>
                        <a:t>A.</a:t>
                      </a:r>
                      <a:r>
                        <a:rPr lang="en-US" sz="18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 He likes mystery novels.</a:t>
                      </a:r>
                      <a:br>
                        <a:rPr lang="en-US" sz="18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br>
                      <a:r>
                        <a:rPr lang="en-US" sz="1800" b="1" dirty="0">
                          <a:solidFill>
                            <a:srgbClr val="0000CC"/>
                          </a:solidFill>
                          <a:effectLst/>
                          <a:latin typeface="Cambria" panose="02040503050406030204" pitchFamily="18" charset="0"/>
                          <a:ea typeface="Times New Roman" panose="02020603050405020304" pitchFamily="18" charset="0"/>
                          <a:cs typeface="Times New Roman" panose="02020603050405020304" pitchFamily="18" charset="0"/>
                        </a:rPr>
                        <a:t>B.</a:t>
                      </a:r>
                      <a:r>
                        <a:rPr lang="en-US" sz="18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 It has many fun adventures.</a:t>
                      </a:r>
                      <a:br>
                        <a:rPr lang="en-US" sz="18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br>
                      <a:r>
                        <a:rPr lang="en-US" sz="1800" b="1" dirty="0">
                          <a:solidFill>
                            <a:srgbClr val="0000CC"/>
                          </a:solidFill>
                          <a:effectLst/>
                          <a:latin typeface="Cambria" panose="02040503050406030204" pitchFamily="18" charset="0"/>
                          <a:ea typeface="Times New Roman" panose="02020603050405020304" pitchFamily="18" charset="0"/>
                          <a:cs typeface="Times New Roman" panose="02020603050405020304" pitchFamily="18" charset="0"/>
                        </a:rPr>
                        <a:t>C.</a:t>
                      </a:r>
                      <a:r>
                        <a:rPr lang="en-US" sz="18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 He likes the children's </a:t>
                      </a:r>
                      <a:endParaRPr lang="en-US" dirty="0"/>
                    </a:p>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90666194"/>
                  </a:ext>
                </a:extLst>
              </a:tr>
            </a:tbl>
          </a:graphicData>
        </a:graphic>
      </p:graphicFrame>
    </p:spTree>
    <p:extLst>
      <p:ext uri="{BB962C8B-B14F-4D97-AF65-F5344CB8AC3E}">
        <p14:creationId xmlns:p14="http://schemas.microsoft.com/office/powerpoint/2010/main" val="4459926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878</Words>
  <Application>Microsoft Office PowerPoint</Application>
  <PresentationFormat>Widescreen</PresentationFormat>
  <Paragraphs>97</Paragraphs>
  <Slides>14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Cambria</vt:lpstr>
      <vt:lpstr>Times New Roman</vt:lpstr>
      <vt:lpstr>Office Theme</vt:lpstr>
      <vt:lpstr>REVIEW UNIT 1-2-3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REVIEW UNIT 1-2-3</dc:title>
  <dc:creator>Admin</dc:creator>
  <cp:lastModifiedBy>Admin</cp:lastModifiedBy>
  <cp:revision>1</cp:revision>
  <dcterms:created xsi:type="dcterms:W3CDTF">2021-10-30T05:18:25Z</dcterms:created>
  <dcterms:modified xsi:type="dcterms:W3CDTF">2021-10-30T05:18:35Z</dcterms:modified>
</cp:coreProperties>
</file>